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35" r:id="rId2"/>
    <p:sldId id="328" r:id="rId3"/>
    <p:sldId id="331" r:id="rId4"/>
    <p:sldId id="320" r:id="rId5"/>
    <p:sldId id="329" r:id="rId6"/>
    <p:sldId id="332" r:id="rId7"/>
    <p:sldId id="345" r:id="rId8"/>
    <p:sldId id="343" r:id="rId9"/>
    <p:sldId id="336" r:id="rId10"/>
    <p:sldId id="321" r:id="rId11"/>
    <p:sldId id="323" r:id="rId12"/>
    <p:sldId id="324" r:id="rId13"/>
    <p:sldId id="325" r:id="rId14"/>
    <p:sldId id="326" r:id="rId15"/>
    <p:sldId id="327" r:id="rId16"/>
    <p:sldId id="322" r:id="rId17"/>
    <p:sldId id="330" r:id="rId18"/>
    <p:sldId id="342" r:id="rId19"/>
    <p:sldId id="341" r:id="rId20"/>
    <p:sldId id="337" r:id="rId21"/>
    <p:sldId id="340" r:id="rId22"/>
    <p:sldId id="333" r:id="rId23"/>
    <p:sldId id="339" r:id="rId24"/>
    <p:sldId id="346" r:id="rId25"/>
  </p:sldIdLst>
  <p:sldSz cx="9144000" cy="5143500" type="screen16x9"/>
  <p:notesSz cx="6797675" cy="9926638"/>
  <p:defaultTextStyle>
    <a:defPPr>
      <a:defRPr lang="nl-NL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547"/>
    <a:srgbClr val="009EE3"/>
    <a:srgbClr val="EB8009"/>
    <a:srgbClr val="E13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9"/>
    <p:restoredTop sz="95734" autoAdjust="0"/>
  </p:normalViewPr>
  <p:slideViewPr>
    <p:cSldViewPr snapToGrid="0" snapToObjects="1">
      <p:cViewPr>
        <p:scale>
          <a:sx n="147" d="100"/>
          <a:sy n="147" d="100"/>
        </p:scale>
        <p:origin x="184" y="-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54048-D785-9C4A-8AD8-F1326019A816}" type="doc">
      <dgm:prSet loTypeId="urn:microsoft.com/office/officeart/2005/8/layout/hierarchy1" loCatId="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1C61519-DE7C-194E-936A-4F7D23514979}">
      <dgm:prSet phldrT="[Text]"/>
      <dgm:spPr/>
      <dgm:t>
        <a:bodyPr/>
        <a:lstStyle/>
        <a:p>
          <a:r>
            <a:rPr lang="en-US" dirty="0" smtClean="0"/>
            <a:t>HAPPINESS</a:t>
          </a:r>
          <a:endParaRPr lang="en-US" dirty="0"/>
        </a:p>
      </dgm:t>
    </dgm:pt>
    <dgm:pt modelId="{FADA400D-E6AB-1B41-A05E-6DF5B4119A05}" type="parTrans" cxnId="{B74DCCF0-5974-3D41-833A-E3A372396358}">
      <dgm:prSet/>
      <dgm:spPr/>
      <dgm:t>
        <a:bodyPr/>
        <a:lstStyle/>
        <a:p>
          <a:endParaRPr lang="en-US"/>
        </a:p>
      </dgm:t>
    </dgm:pt>
    <dgm:pt modelId="{DD2BAA36-507A-D84E-BFA7-EA21DB1E0B56}" type="sibTrans" cxnId="{B74DCCF0-5974-3D41-833A-E3A372396358}">
      <dgm:prSet/>
      <dgm:spPr/>
      <dgm:t>
        <a:bodyPr/>
        <a:lstStyle/>
        <a:p>
          <a:endParaRPr lang="en-US"/>
        </a:p>
      </dgm:t>
    </dgm:pt>
    <dgm:pt modelId="{4556E474-CB5A-4B47-AD65-54E4052A8026}">
      <dgm:prSet phldrT="[Text]"/>
      <dgm:spPr/>
      <dgm:t>
        <a:bodyPr/>
        <a:lstStyle/>
        <a:p>
          <a:r>
            <a:rPr lang="en-US" dirty="0" smtClean="0"/>
            <a:t>Society</a:t>
          </a:r>
          <a:endParaRPr lang="en-US" dirty="0"/>
        </a:p>
      </dgm:t>
    </dgm:pt>
    <dgm:pt modelId="{4188BE59-B468-5846-A4F0-1A5437B33D99}" type="parTrans" cxnId="{A60EDCF9-5C5E-A843-8831-2CE2C8F20F3E}">
      <dgm:prSet/>
      <dgm:spPr/>
      <dgm:t>
        <a:bodyPr/>
        <a:lstStyle/>
        <a:p>
          <a:endParaRPr lang="en-US"/>
        </a:p>
      </dgm:t>
    </dgm:pt>
    <dgm:pt modelId="{0FAAB9C0-F12E-A34A-BADE-1F8F99FBE1BB}" type="sibTrans" cxnId="{A60EDCF9-5C5E-A843-8831-2CE2C8F20F3E}">
      <dgm:prSet/>
      <dgm:spPr/>
      <dgm:t>
        <a:bodyPr/>
        <a:lstStyle/>
        <a:p>
          <a:endParaRPr lang="en-US"/>
        </a:p>
      </dgm:t>
    </dgm:pt>
    <dgm:pt modelId="{E70BB8CE-76D2-DE4C-8915-14D08BA83660}">
      <dgm:prSet phldrT="[Text]"/>
      <dgm:spPr/>
      <dgm:t>
        <a:bodyPr/>
        <a:lstStyle/>
        <a:p>
          <a:r>
            <a:rPr lang="en-US" dirty="0" smtClean="0"/>
            <a:t>Acquaintances</a:t>
          </a:r>
          <a:endParaRPr lang="en-US" dirty="0"/>
        </a:p>
      </dgm:t>
    </dgm:pt>
    <dgm:pt modelId="{D6DC7190-DB6D-1348-A9FF-0A1254FB75D5}" type="parTrans" cxnId="{B2A2FF93-7B59-6F4F-BAF9-F8D4E0934CE1}">
      <dgm:prSet/>
      <dgm:spPr/>
      <dgm:t>
        <a:bodyPr/>
        <a:lstStyle/>
        <a:p>
          <a:endParaRPr lang="en-US"/>
        </a:p>
      </dgm:t>
    </dgm:pt>
    <dgm:pt modelId="{39CBB473-4819-324A-B871-FC240C9C0046}" type="sibTrans" cxnId="{B2A2FF93-7B59-6F4F-BAF9-F8D4E0934CE1}">
      <dgm:prSet/>
      <dgm:spPr/>
      <dgm:t>
        <a:bodyPr/>
        <a:lstStyle/>
        <a:p>
          <a:endParaRPr lang="en-US"/>
        </a:p>
      </dgm:t>
    </dgm:pt>
    <dgm:pt modelId="{21C05468-FB3C-FF41-AAE4-0C825C8D5F29}">
      <dgm:prSet phldrT="[Text]"/>
      <dgm:spPr/>
      <dgm:t>
        <a:bodyPr/>
        <a:lstStyle/>
        <a:p>
          <a:r>
            <a:rPr lang="en-US" dirty="0" smtClean="0"/>
            <a:t>Citizens</a:t>
          </a:r>
          <a:endParaRPr lang="en-US" dirty="0"/>
        </a:p>
      </dgm:t>
    </dgm:pt>
    <dgm:pt modelId="{1C1D12CC-8CE4-C044-BABB-4B7FDCBA78C5}" type="parTrans" cxnId="{0DCD2E3C-CDCE-EC4D-BC2E-3EFF03658392}">
      <dgm:prSet/>
      <dgm:spPr/>
      <dgm:t>
        <a:bodyPr/>
        <a:lstStyle/>
        <a:p>
          <a:endParaRPr lang="en-US"/>
        </a:p>
      </dgm:t>
    </dgm:pt>
    <dgm:pt modelId="{F6632F0E-699A-E749-A211-2BFE0FC71098}" type="sibTrans" cxnId="{0DCD2E3C-CDCE-EC4D-BC2E-3EFF03658392}">
      <dgm:prSet/>
      <dgm:spPr/>
      <dgm:t>
        <a:bodyPr/>
        <a:lstStyle/>
        <a:p>
          <a:endParaRPr lang="en-US"/>
        </a:p>
      </dgm:t>
    </dgm:pt>
    <dgm:pt modelId="{433E9B9C-AFB7-4342-AE23-91EFBC4E7EE6}">
      <dgm:prSet phldrT="[Text]"/>
      <dgm:spPr/>
      <dgm:t>
        <a:bodyPr/>
        <a:lstStyle/>
        <a:p>
          <a:r>
            <a:rPr lang="en-US" dirty="0" smtClean="0"/>
            <a:t>Community</a:t>
          </a:r>
          <a:endParaRPr lang="en-US" dirty="0"/>
        </a:p>
      </dgm:t>
    </dgm:pt>
    <dgm:pt modelId="{7743CDB9-045A-7C4D-AB03-8CA91D57C5BA}" type="parTrans" cxnId="{6608E1B1-702E-8D44-A33F-5EC9628A7321}">
      <dgm:prSet/>
      <dgm:spPr/>
      <dgm:t>
        <a:bodyPr/>
        <a:lstStyle/>
        <a:p>
          <a:endParaRPr lang="en-US"/>
        </a:p>
      </dgm:t>
    </dgm:pt>
    <dgm:pt modelId="{474F2C8C-2417-4048-94F1-8E1F8527BBA0}" type="sibTrans" cxnId="{6608E1B1-702E-8D44-A33F-5EC9628A7321}">
      <dgm:prSet/>
      <dgm:spPr/>
      <dgm:t>
        <a:bodyPr/>
        <a:lstStyle/>
        <a:p>
          <a:endParaRPr lang="en-US"/>
        </a:p>
      </dgm:t>
    </dgm:pt>
    <dgm:pt modelId="{481C33A1-1822-5C49-A1B1-25180FAE0099}">
      <dgm:prSet/>
      <dgm:spPr/>
      <dgm:t>
        <a:bodyPr/>
        <a:lstStyle/>
        <a:p>
          <a:r>
            <a:rPr lang="en-US" dirty="0" smtClean="0"/>
            <a:t>Individual</a:t>
          </a:r>
          <a:endParaRPr lang="en-US" dirty="0"/>
        </a:p>
      </dgm:t>
    </dgm:pt>
    <dgm:pt modelId="{00559C21-320F-F64B-B0F9-844C862F7AD9}" type="parTrans" cxnId="{1B575AA9-C2E0-644A-BBC3-A20C25121DCE}">
      <dgm:prSet/>
      <dgm:spPr/>
      <dgm:t>
        <a:bodyPr/>
        <a:lstStyle/>
        <a:p>
          <a:endParaRPr lang="en-US"/>
        </a:p>
      </dgm:t>
    </dgm:pt>
    <dgm:pt modelId="{442325F5-72EE-DD41-8155-C6A6DD795A96}" type="sibTrans" cxnId="{1B575AA9-C2E0-644A-BBC3-A20C25121DCE}">
      <dgm:prSet/>
      <dgm:spPr/>
      <dgm:t>
        <a:bodyPr/>
        <a:lstStyle/>
        <a:p>
          <a:endParaRPr lang="en-US"/>
        </a:p>
      </dgm:t>
    </dgm:pt>
    <dgm:pt modelId="{9D461D94-3490-2C49-8A28-E35A723E830A}">
      <dgm:prSet/>
      <dgm:spPr/>
      <dgm:t>
        <a:bodyPr/>
        <a:lstStyle/>
        <a:p>
          <a:r>
            <a:rPr lang="en-US" dirty="0" smtClean="0"/>
            <a:t>Physiological</a:t>
          </a:r>
          <a:endParaRPr lang="en-US" dirty="0"/>
        </a:p>
      </dgm:t>
    </dgm:pt>
    <dgm:pt modelId="{435CAED2-2A72-E94D-B44C-FA3576D4246B}" type="parTrans" cxnId="{A09963AF-74E8-8D41-AF4C-81811F8B9F1D}">
      <dgm:prSet/>
      <dgm:spPr/>
      <dgm:t>
        <a:bodyPr/>
        <a:lstStyle/>
        <a:p>
          <a:endParaRPr lang="en-US"/>
        </a:p>
      </dgm:t>
    </dgm:pt>
    <dgm:pt modelId="{8541B11F-548B-534A-BD69-0518D34BB8D8}" type="sibTrans" cxnId="{A09963AF-74E8-8D41-AF4C-81811F8B9F1D}">
      <dgm:prSet/>
      <dgm:spPr/>
      <dgm:t>
        <a:bodyPr/>
        <a:lstStyle/>
        <a:p>
          <a:endParaRPr lang="en-US"/>
        </a:p>
      </dgm:t>
    </dgm:pt>
    <dgm:pt modelId="{D9733F6E-AD8F-C243-8396-32EE65FB1D12}">
      <dgm:prSet/>
      <dgm:spPr/>
      <dgm:t>
        <a:bodyPr/>
        <a:lstStyle/>
        <a:p>
          <a:r>
            <a:rPr lang="en-US" dirty="0" smtClean="0"/>
            <a:t>Psychological</a:t>
          </a:r>
          <a:endParaRPr lang="en-US" dirty="0"/>
        </a:p>
      </dgm:t>
    </dgm:pt>
    <dgm:pt modelId="{D454A85A-69C5-DC45-902A-098110A623DB}" type="parTrans" cxnId="{B039FE42-F2BA-7543-AE9E-4200668F2BAB}">
      <dgm:prSet/>
      <dgm:spPr/>
      <dgm:t>
        <a:bodyPr/>
        <a:lstStyle/>
        <a:p>
          <a:endParaRPr lang="en-US"/>
        </a:p>
      </dgm:t>
    </dgm:pt>
    <dgm:pt modelId="{C6142AEF-ED72-D14C-8B74-3D87005130C7}" type="sibTrans" cxnId="{B039FE42-F2BA-7543-AE9E-4200668F2BAB}">
      <dgm:prSet/>
      <dgm:spPr/>
      <dgm:t>
        <a:bodyPr/>
        <a:lstStyle/>
        <a:p>
          <a:endParaRPr lang="en-US"/>
        </a:p>
      </dgm:t>
    </dgm:pt>
    <dgm:pt modelId="{DD8645B6-8D1F-4243-9A48-25D3AAE4E641}">
      <dgm:prSet/>
      <dgm:spPr/>
      <dgm:t>
        <a:bodyPr/>
        <a:lstStyle/>
        <a:p>
          <a:r>
            <a:rPr lang="en-US" dirty="0" smtClean="0"/>
            <a:t>Family</a:t>
          </a:r>
          <a:endParaRPr lang="en-US" dirty="0"/>
        </a:p>
      </dgm:t>
    </dgm:pt>
    <dgm:pt modelId="{C490A325-834A-5341-B5CD-DECA4A5870F4}" type="parTrans" cxnId="{4A37F4C7-BB0B-0E4A-A4D9-5E0472C68A42}">
      <dgm:prSet/>
      <dgm:spPr/>
      <dgm:t>
        <a:bodyPr/>
        <a:lstStyle/>
        <a:p>
          <a:endParaRPr lang="en-US"/>
        </a:p>
      </dgm:t>
    </dgm:pt>
    <dgm:pt modelId="{CF72D75F-C4AD-2F49-8FC4-950B8650C835}" type="sibTrans" cxnId="{4A37F4C7-BB0B-0E4A-A4D9-5E0472C68A42}">
      <dgm:prSet/>
      <dgm:spPr/>
      <dgm:t>
        <a:bodyPr/>
        <a:lstStyle/>
        <a:p>
          <a:endParaRPr lang="en-US"/>
        </a:p>
      </dgm:t>
    </dgm:pt>
    <dgm:pt modelId="{2D34BB6B-5655-A142-974D-AFA1AAC87BFE}">
      <dgm:prSet/>
      <dgm:spPr/>
      <dgm:t>
        <a:bodyPr/>
        <a:lstStyle/>
        <a:p>
          <a:r>
            <a:rPr lang="en-US" dirty="0" smtClean="0"/>
            <a:t>Colleagues</a:t>
          </a:r>
          <a:endParaRPr lang="en-US" dirty="0"/>
        </a:p>
      </dgm:t>
    </dgm:pt>
    <dgm:pt modelId="{89558A50-6F58-884F-A56F-1FD12618540E}" type="parTrans" cxnId="{FFE32419-98AC-C745-9ECD-C228F8BA9D18}">
      <dgm:prSet/>
      <dgm:spPr/>
      <dgm:t>
        <a:bodyPr/>
        <a:lstStyle/>
        <a:p>
          <a:endParaRPr lang="en-US"/>
        </a:p>
      </dgm:t>
    </dgm:pt>
    <dgm:pt modelId="{1ED086AB-DAA3-1E44-BBDA-DBF423E245AC}" type="sibTrans" cxnId="{FFE32419-98AC-C745-9ECD-C228F8BA9D18}">
      <dgm:prSet/>
      <dgm:spPr/>
      <dgm:t>
        <a:bodyPr/>
        <a:lstStyle/>
        <a:p>
          <a:endParaRPr lang="en-US"/>
        </a:p>
      </dgm:t>
    </dgm:pt>
    <dgm:pt modelId="{DE24F25D-90D8-FA40-9A73-2547DE989341}">
      <dgm:prSet/>
      <dgm:spPr/>
      <dgm:t>
        <a:bodyPr/>
        <a:lstStyle/>
        <a:p>
          <a:r>
            <a:rPr lang="en-US" dirty="0" smtClean="0"/>
            <a:t>Friends</a:t>
          </a:r>
          <a:endParaRPr lang="en-US" dirty="0"/>
        </a:p>
      </dgm:t>
    </dgm:pt>
    <dgm:pt modelId="{0EC0D3E8-C73E-0640-9AB3-846F99B74207}" type="parTrans" cxnId="{AABC4F71-86B2-A540-9B0A-027AEEB6F955}">
      <dgm:prSet/>
      <dgm:spPr/>
      <dgm:t>
        <a:bodyPr/>
        <a:lstStyle/>
        <a:p>
          <a:endParaRPr lang="en-US"/>
        </a:p>
      </dgm:t>
    </dgm:pt>
    <dgm:pt modelId="{7D498229-E5A8-3F4D-AB67-EB8AE7EB071A}" type="sibTrans" cxnId="{AABC4F71-86B2-A540-9B0A-027AEEB6F955}">
      <dgm:prSet/>
      <dgm:spPr/>
      <dgm:t>
        <a:bodyPr/>
        <a:lstStyle/>
        <a:p>
          <a:endParaRPr lang="en-US"/>
        </a:p>
      </dgm:t>
    </dgm:pt>
    <dgm:pt modelId="{A1B53FA0-4170-1D42-9E18-265055D3C79D}" type="pres">
      <dgm:prSet presAssocID="{A2F54048-D785-9C4A-8AD8-F1326019A81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4DA88FB-678B-EF46-9061-3AB84EDB41CD}" type="pres">
      <dgm:prSet presAssocID="{91C61519-DE7C-194E-936A-4F7D23514979}" presName="hierRoot1" presStyleCnt="0"/>
      <dgm:spPr/>
    </dgm:pt>
    <dgm:pt modelId="{B1E2B508-AEA6-3F4A-9C9B-5BE33FFA7117}" type="pres">
      <dgm:prSet presAssocID="{91C61519-DE7C-194E-936A-4F7D23514979}" presName="composite" presStyleCnt="0"/>
      <dgm:spPr/>
    </dgm:pt>
    <dgm:pt modelId="{AA0AA993-9D50-9B49-ABAC-9A01984E1F5B}" type="pres">
      <dgm:prSet presAssocID="{91C61519-DE7C-194E-936A-4F7D23514979}" presName="background" presStyleLbl="node0" presStyleIdx="0" presStyleCnt="1"/>
      <dgm:spPr/>
    </dgm:pt>
    <dgm:pt modelId="{2737BECF-1A6E-2942-B648-52BFBDC6859E}" type="pres">
      <dgm:prSet presAssocID="{91C61519-DE7C-194E-936A-4F7D23514979}" presName="text" presStyleLbl="fgAcc0" presStyleIdx="0" presStyleCnt="1">
        <dgm:presLayoutVars>
          <dgm:chPref val="3"/>
        </dgm:presLayoutVars>
      </dgm:prSet>
      <dgm:spPr/>
    </dgm:pt>
    <dgm:pt modelId="{7B03BEAB-C3C1-FF48-AD2E-FE576A3DC125}" type="pres">
      <dgm:prSet presAssocID="{91C61519-DE7C-194E-936A-4F7D23514979}" presName="hierChild2" presStyleCnt="0"/>
      <dgm:spPr/>
    </dgm:pt>
    <dgm:pt modelId="{39C1A4DF-3542-914C-BCE4-21C3EDD1B47B}" type="pres">
      <dgm:prSet presAssocID="{00559C21-320F-F64B-B0F9-844C862F7AD9}" presName="Name10" presStyleLbl="parChTrans1D2" presStyleIdx="0" presStyleCnt="3"/>
      <dgm:spPr/>
    </dgm:pt>
    <dgm:pt modelId="{71FEB8C8-17FD-C746-A1DD-18FE262CB7A6}" type="pres">
      <dgm:prSet presAssocID="{481C33A1-1822-5C49-A1B1-25180FAE0099}" presName="hierRoot2" presStyleCnt="0"/>
      <dgm:spPr/>
    </dgm:pt>
    <dgm:pt modelId="{529D991E-FE53-1446-9334-DF2E6823EDBD}" type="pres">
      <dgm:prSet presAssocID="{481C33A1-1822-5C49-A1B1-25180FAE0099}" presName="composite2" presStyleCnt="0"/>
      <dgm:spPr/>
    </dgm:pt>
    <dgm:pt modelId="{00690D78-501B-B14A-B52D-29B06383ABE2}" type="pres">
      <dgm:prSet presAssocID="{481C33A1-1822-5C49-A1B1-25180FAE0099}" presName="background2" presStyleLbl="node2" presStyleIdx="0" presStyleCnt="3"/>
      <dgm:spPr/>
    </dgm:pt>
    <dgm:pt modelId="{B3FBF139-819A-3D46-9C80-BDEC5EF796D2}" type="pres">
      <dgm:prSet presAssocID="{481C33A1-1822-5C49-A1B1-25180FAE0099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70CB41-383B-7D4B-9C7B-54D4D5D1E207}" type="pres">
      <dgm:prSet presAssocID="{481C33A1-1822-5C49-A1B1-25180FAE0099}" presName="hierChild3" presStyleCnt="0"/>
      <dgm:spPr/>
    </dgm:pt>
    <dgm:pt modelId="{E233786C-6CB9-9948-8B14-02189593844B}" type="pres">
      <dgm:prSet presAssocID="{435CAED2-2A72-E94D-B44C-FA3576D4246B}" presName="Name17" presStyleLbl="parChTrans1D3" presStyleIdx="0" presStyleCnt="7"/>
      <dgm:spPr/>
    </dgm:pt>
    <dgm:pt modelId="{AC17A6FC-46E2-6549-B3BF-0FD5194981A2}" type="pres">
      <dgm:prSet presAssocID="{9D461D94-3490-2C49-8A28-E35A723E830A}" presName="hierRoot3" presStyleCnt="0"/>
      <dgm:spPr/>
    </dgm:pt>
    <dgm:pt modelId="{BBAD63EC-DF52-1B47-AF9B-0B99D0FC0D55}" type="pres">
      <dgm:prSet presAssocID="{9D461D94-3490-2C49-8A28-E35A723E830A}" presName="composite3" presStyleCnt="0"/>
      <dgm:spPr/>
    </dgm:pt>
    <dgm:pt modelId="{151DFF9D-107A-3640-9BAF-A55474FE8847}" type="pres">
      <dgm:prSet presAssocID="{9D461D94-3490-2C49-8A28-E35A723E830A}" presName="background3" presStyleLbl="node3" presStyleIdx="0" presStyleCnt="7"/>
      <dgm:spPr/>
    </dgm:pt>
    <dgm:pt modelId="{9F66E873-5078-6C4E-8532-01AE36D7C11D}" type="pres">
      <dgm:prSet presAssocID="{9D461D94-3490-2C49-8A28-E35A723E830A}" presName="text3" presStyleLbl="fgAcc3" presStyleIdx="0" presStyleCnt="7">
        <dgm:presLayoutVars>
          <dgm:chPref val="3"/>
        </dgm:presLayoutVars>
      </dgm:prSet>
      <dgm:spPr/>
    </dgm:pt>
    <dgm:pt modelId="{C6F32371-D886-AC4E-8738-802D86F4282D}" type="pres">
      <dgm:prSet presAssocID="{9D461D94-3490-2C49-8A28-E35A723E830A}" presName="hierChild4" presStyleCnt="0"/>
      <dgm:spPr/>
    </dgm:pt>
    <dgm:pt modelId="{E0B0D23C-CBB8-854C-B292-DF38E5B8C9CA}" type="pres">
      <dgm:prSet presAssocID="{D454A85A-69C5-DC45-902A-098110A623DB}" presName="Name17" presStyleLbl="parChTrans1D3" presStyleIdx="1" presStyleCnt="7"/>
      <dgm:spPr/>
    </dgm:pt>
    <dgm:pt modelId="{A01ED5C3-D12A-3249-87C2-964131FD7287}" type="pres">
      <dgm:prSet presAssocID="{D9733F6E-AD8F-C243-8396-32EE65FB1D12}" presName="hierRoot3" presStyleCnt="0"/>
      <dgm:spPr/>
    </dgm:pt>
    <dgm:pt modelId="{1B9DE48E-E2C0-4845-A73E-3F5CD6CDD8E4}" type="pres">
      <dgm:prSet presAssocID="{D9733F6E-AD8F-C243-8396-32EE65FB1D12}" presName="composite3" presStyleCnt="0"/>
      <dgm:spPr/>
    </dgm:pt>
    <dgm:pt modelId="{0D9BDB03-38E5-B247-88BA-3A495EC41703}" type="pres">
      <dgm:prSet presAssocID="{D9733F6E-AD8F-C243-8396-32EE65FB1D12}" presName="background3" presStyleLbl="node3" presStyleIdx="1" presStyleCnt="7"/>
      <dgm:spPr/>
    </dgm:pt>
    <dgm:pt modelId="{52E7DFA0-AB74-F44D-9D34-B5203FE1F88B}" type="pres">
      <dgm:prSet presAssocID="{D9733F6E-AD8F-C243-8396-32EE65FB1D12}" presName="text3" presStyleLbl="fgAcc3" presStyleIdx="1" presStyleCnt="7">
        <dgm:presLayoutVars>
          <dgm:chPref val="3"/>
        </dgm:presLayoutVars>
      </dgm:prSet>
      <dgm:spPr/>
    </dgm:pt>
    <dgm:pt modelId="{8F3A09BB-9936-2147-84A7-FF100CCDF0CF}" type="pres">
      <dgm:prSet presAssocID="{D9733F6E-AD8F-C243-8396-32EE65FB1D12}" presName="hierChild4" presStyleCnt="0"/>
      <dgm:spPr/>
    </dgm:pt>
    <dgm:pt modelId="{72F8B82B-F329-F74D-B3AD-CF8408921C2F}" type="pres">
      <dgm:prSet presAssocID="{7743CDB9-045A-7C4D-AB03-8CA91D57C5BA}" presName="Name10" presStyleLbl="parChTrans1D2" presStyleIdx="1" presStyleCnt="3"/>
      <dgm:spPr/>
    </dgm:pt>
    <dgm:pt modelId="{39690921-1978-AF40-874D-CE1E383196CD}" type="pres">
      <dgm:prSet presAssocID="{433E9B9C-AFB7-4342-AE23-91EFBC4E7EE6}" presName="hierRoot2" presStyleCnt="0"/>
      <dgm:spPr/>
    </dgm:pt>
    <dgm:pt modelId="{8187F94E-AFE6-144B-B1DA-867A15B85B26}" type="pres">
      <dgm:prSet presAssocID="{433E9B9C-AFB7-4342-AE23-91EFBC4E7EE6}" presName="composite2" presStyleCnt="0"/>
      <dgm:spPr/>
    </dgm:pt>
    <dgm:pt modelId="{81AFA527-06C0-1949-B00A-5AF2CACF6307}" type="pres">
      <dgm:prSet presAssocID="{433E9B9C-AFB7-4342-AE23-91EFBC4E7EE6}" presName="background2" presStyleLbl="node2" presStyleIdx="1" presStyleCnt="3"/>
      <dgm:spPr/>
    </dgm:pt>
    <dgm:pt modelId="{2F6CD41B-6FED-DF42-9A97-A266D8D3C55B}" type="pres">
      <dgm:prSet presAssocID="{433E9B9C-AFB7-4342-AE23-91EFBC4E7EE6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292D18-E09A-1341-ACC0-256FB210A6DC}" type="pres">
      <dgm:prSet presAssocID="{433E9B9C-AFB7-4342-AE23-91EFBC4E7EE6}" presName="hierChild3" presStyleCnt="0"/>
      <dgm:spPr/>
    </dgm:pt>
    <dgm:pt modelId="{CB7D3253-EE0A-7541-BCA2-20E936E33370}" type="pres">
      <dgm:prSet presAssocID="{C490A325-834A-5341-B5CD-DECA4A5870F4}" presName="Name17" presStyleLbl="parChTrans1D3" presStyleIdx="2" presStyleCnt="7"/>
      <dgm:spPr/>
    </dgm:pt>
    <dgm:pt modelId="{9236CA7C-A722-9C41-B0DB-0E8478D206CC}" type="pres">
      <dgm:prSet presAssocID="{DD8645B6-8D1F-4243-9A48-25D3AAE4E641}" presName="hierRoot3" presStyleCnt="0"/>
      <dgm:spPr/>
    </dgm:pt>
    <dgm:pt modelId="{2FE114E7-47EF-C84D-8416-AE2C98788380}" type="pres">
      <dgm:prSet presAssocID="{DD8645B6-8D1F-4243-9A48-25D3AAE4E641}" presName="composite3" presStyleCnt="0"/>
      <dgm:spPr/>
    </dgm:pt>
    <dgm:pt modelId="{B5559B21-9C92-544E-9430-6DAC3426FE2C}" type="pres">
      <dgm:prSet presAssocID="{DD8645B6-8D1F-4243-9A48-25D3AAE4E641}" presName="background3" presStyleLbl="node3" presStyleIdx="2" presStyleCnt="7"/>
      <dgm:spPr/>
    </dgm:pt>
    <dgm:pt modelId="{5B863C2F-7035-F74C-8C7D-2E4EFEA3BC69}" type="pres">
      <dgm:prSet presAssocID="{DD8645B6-8D1F-4243-9A48-25D3AAE4E641}" presName="text3" presStyleLbl="fgAcc3" presStyleIdx="2" presStyleCnt="7">
        <dgm:presLayoutVars>
          <dgm:chPref val="3"/>
        </dgm:presLayoutVars>
      </dgm:prSet>
      <dgm:spPr/>
    </dgm:pt>
    <dgm:pt modelId="{255017CC-0E51-E14D-8354-A8B7C0935785}" type="pres">
      <dgm:prSet presAssocID="{DD8645B6-8D1F-4243-9A48-25D3AAE4E641}" presName="hierChild4" presStyleCnt="0"/>
      <dgm:spPr/>
    </dgm:pt>
    <dgm:pt modelId="{3B7B2EB1-C7A9-834B-93C8-C27FFB97E375}" type="pres">
      <dgm:prSet presAssocID="{89558A50-6F58-884F-A56F-1FD12618540E}" presName="Name17" presStyleLbl="parChTrans1D3" presStyleIdx="3" presStyleCnt="7"/>
      <dgm:spPr/>
    </dgm:pt>
    <dgm:pt modelId="{1995DC78-55B1-AC43-AC93-6472929F45E9}" type="pres">
      <dgm:prSet presAssocID="{2D34BB6B-5655-A142-974D-AFA1AAC87BFE}" presName="hierRoot3" presStyleCnt="0"/>
      <dgm:spPr/>
    </dgm:pt>
    <dgm:pt modelId="{AB19E058-8BD1-CC4A-BD49-A8E669C1D231}" type="pres">
      <dgm:prSet presAssocID="{2D34BB6B-5655-A142-974D-AFA1AAC87BFE}" presName="composite3" presStyleCnt="0"/>
      <dgm:spPr/>
    </dgm:pt>
    <dgm:pt modelId="{35B29ACA-AE23-6A40-8FD4-7A016B0292FB}" type="pres">
      <dgm:prSet presAssocID="{2D34BB6B-5655-A142-974D-AFA1AAC87BFE}" presName="background3" presStyleLbl="node3" presStyleIdx="3" presStyleCnt="7"/>
      <dgm:spPr/>
    </dgm:pt>
    <dgm:pt modelId="{6D428118-06B7-2E46-8D83-D62C4A753551}" type="pres">
      <dgm:prSet presAssocID="{2D34BB6B-5655-A142-974D-AFA1AAC87BFE}" presName="text3" presStyleLbl="fgAcc3" presStyleIdx="3" presStyleCnt="7">
        <dgm:presLayoutVars>
          <dgm:chPref val="3"/>
        </dgm:presLayoutVars>
      </dgm:prSet>
      <dgm:spPr/>
    </dgm:pt>
    <dgm:pt modelId="{9A840A08-7246-5647-B578-E14BE4C2719E}" type="pres">
      <dgm:prSet presAssocID="{2D34BB6B-5655-A142-974D-AFA1AAC87BFE}" presName="hierChild4" presStyleCnt="0"/>
      <dgm:spPr/>
    </dgm:pt>
    <dgm:pt modelId="{798511B2-1229-1045-AEFF-D42DC0909BB3}" type="pres">
      <dgm:prSet presAssocID="{0EC0D3E8-C73E-0640-9AB3-846F99B74207}" presName="Name17" presStyleLbl="parChTrans1D3" presStyleIdx="4" presStyleCnt="7"/>
      <dgm:spPr/>
    </dgm:pt>
    <dgm:pt modelId="{A7155A35-E99F-5E47-AC2C-525AAFC65FC2}" type="pres">
      <dgm:prSet presAssocID="{DE24F25D-90D8-FA40-9A73-2547DE989341}" presName="hierRoot3" presStyleCnt="0"/>
      <dgm:spPr/>
    </dgm:pt>
    <dgm:pt modelId="{70ABC19D-B878-B24F-AD1A-5ABDA35B03CC}" type="pres">
      <dgm:prSet presAssocID="{DE24F25D-90D8-FA40-9A73-2547DE989341}" presName="composite3" presStyleCnt="0"/>
      <dgm:spPr/>
    </dgm:pt>
    <dgm:pt modelId="{E29064F2-C4CE-B144-9689-9F568FF0CBF5}" type="pres">
      <dgm:prSet presAssocID="{DE24F25D-90D8-FA40-9A73-2547DE989341}" presName="background3" presStyleLbl="node3" presStyleIdx="4" presStyleCnt="7"/>
      <dgm:spPr/>
    </dgm:pt>
    <dgm:pt modelId="{7BAA8F19-8874-AE47-83C5-3740712E0F50}" type="pres">
      <dgm:prSet presAssocID="{DE24F25D-90D8-FA40-9A73-2547DE989341}" presName="text3" presStyleLbl="fgAcc3" presStyleIdx="4" presStyleCnt="7">
        <dgm:presLayoutVars>
          <dgm:chPref val="3"/>
        </dgm:presLayoutVars>
      </dgm:prSet>
      <dgm:spPr/>
    </dgm:pt>
    <dgm:pt modelId="{6841C74C-82B2-4A4E-9D1F-02B72BB12797}" type="pres">
      <dgm:prSet presAssocID="{DE24F25D-90D8-FA40-9A73-2547DE989341}" presName="hierChild4" presStyleCnt="0"/>
      <dgm:spPr/>
    </dgm:pt>
    <dgm:pt modelId="{6C2FDB14-D39A-6644-ABF3-2168715C4769}" type="pres">
      <dgm:prSet presAssocID="{4188BE59-B468-5846-A4F0-1A5437B33D99}" presName="Name10" presStyleLbl="parChTrans1D2" presStyleIdx="2" presStyleCnt="3"/>
      <dgm:spPr/>
    </dgm:pt>
    <dgm:pt modelId="{23F9477F-ABA4-B347-955C-F59940879FE3}" type="pres">
      <dgm:prSet presAssocID="{4556E474-CB5A-4B47-AD65-54E4052A8026}" presName="hierRoot2" presStyleCnt="0"/>
      <dgm:spPr/>
    </dgm:pt>
    <dgm:pt modelId="{9A553BE9-710E-1D40-993E-3939D89F4F9F}" type="pres">
      <dgm:prSet presAssocID="{4556E474-CB5A-4B47-AD65-54E4052A8026}" presName="composite2" presStyleCnt="0"/>
      <dgm:spPr/>
    </dgm:pt>
    <dgm:pt modelId="{BEE1D1DD-A756-1248-842C-1A9F358301A6}" type="pres">
      <dgm:prSet presAssocID="{4556E474-CB5A-4B47-AD65-54E4052A8026}" presName="background2" presStyleLbl="node2" presStyleIdx="2" presStyleCnt="3"/>
      <dgm:spPr/>
    </dgm:pt>
    <dgm:pt modelId="{752699D9-445D-B849-8844-50610B1D8A25}" type="pres">
      <dgm:prSet presAssocID="{4556E474-CB5A-4B47-AD65-54E4052A8026}" presName="text2" presStyleLbl="fgAcc2" presStyleIdx="2" presStyleCnt="3">
        <dgm:presLayoutVars>
          <dgm:chPref val="3"/>
        </dgm:presLayoutVars>
      </dgm:prSet>
      <dgm:spPr/>
    </dgm:pt>
    <dgm:pt modelId="{FC4A0E29-F06D-694F-BF03-50FDEE74AF5A}" type="pres">
      <dgm:prSet presAssocID="{4556E474-CB5A-4B47-AD65-54E4052A8026}" presName="hierChild3" presStyleCnt="0"/>
      <dgm:spPr/>
    </dgm:pt>
    <dgm:pt modelId="{C7C9A95E-3D31-E24F-BAC9-1ED48F46659B}" type="pres">
      <dgm:prSet presAssocID="{D6DC7190-DB6D-1348-A9FF-0A1254FB75D5}" presName="Name17" presStyleLbl="parChTrans1D3" presStyleIdx="5" presStyleCnt="7"/>
      <dgm:spPr/>
    </dgm:pt>
    <dgm:pt modelId="{168A9CC0-EF4D-ED4F-BF67-D9A5C3EBA5D8}" type="pres">
      <dgm:prSet presAssocID="{E70BB8CE-76D2-DE4C-8915-14D08BA83660}" presName="hierRoot3" presStyleCnt="0"/>
      <dgm:spPr/>
    </dgm:pt>
    <dgm:pt modelId="{AB81E10F-DB8B-3B49-8869-E0127A5C9E19}" type="pres">
      <dgm:prSet presAssocID="{E70BB8CE-76D2-DE4C-8915-14D08BA83660}" presName="composite3" presStyleCnt="0"/>
      <dgm:spPr/>
    </dgm:pt>
    <dgm:pt modelId="{66C50116-37B2-9649-9C66-FCF71B5B6D82}" type="pres">
      <dgm:prSet presAssocID="{E70BB8CE-76D2-DE4C-8915-14D08BA83660}" presName="background3" presStyleLbl="node3" presStyleIdx="5" presStyleCnt="7"/>
      <dgm:spPr/>
    </dgm:pt>
    <dgm:pt modelId="{473EE05F-6A16-254F-B85E-92D625893C3A}" type="pres">
      <dgm:prSet presAssocID="{E70BB8CE-76D2-DE4C-8915-14D08BA83660}" presName="text3" presStyleLbl="fgAcc3" presStyleIdx="5" presStyleCnt="7">
        <dgm:presLayoutVars>
          <dgm:chPref val="3"/>
        </dgm:presLayoutVars>
      </dgm:prSet>
      <dgm:spPr/>
    </dgm:pt>
    <dgm:pt modelId="{23233140-8E3F-9640-B804-5D4FABBE8B2A}" type="pres">
      <dgm:prSet presAssocID="{E70BB8CE-76D2-DE4C-8915-14D08BA83660}" presName="hierChild4" presStyleCnt="0"/>
      <dgm:spPr/>
    </dgm:pt>
    <dgm:pt modelId="{BD0A953D-2EC6-E941-A1C0-7DD44F6475DE}" type="pres">
      <dgm:prSet presAssocID="{1C1D12CC-8CE4-C044-BABB-4B7FDCBA78C5}" presName="Name17" presStyleLbl="parChTrans1D3" presStyleIdx="6" presStyleCnt="7"/>
      <dgm:spPr/>
    </dgm:pt>
    <dgm:pt modelId="{961AD99B-5F2D-4145-B2F5-FB3FE17C0758}" type="pres">
      <dgm:prSet presAssocID="{21C05468-FB3C-FF41-AAE4-0C825C8D5F29}" presName="hierRoot3" presStyleCnt="0"/>
      <dgm:spPr/>
    </dgm:pt>
    <dgm:pt modelId="{E43086E6-7D74-CF42-9789-6E8230253BCD}" type="pres">
      <dgm:prSet presAssocID="{21C05468-FB3C-FF41-AAE4-0C825C8D5F29}" presName="composite3" presStyleCnt="0"/>
      <dgm:spPr/>
    </dgm:pt>
    <dgm:pt modelId="{8E48A0D7-4C19-0D45-9DCC-7D53E85C9E1B}" type="pres">
      <dgm:prSet presAssocID="{21C05468-FB3C-FF41-AAE4-0C825C8D5F29}" presName="background3" presStyleLbl="node3" presStyleIdx="6" presStyleCnt="7"/>
      <dgm:spPr/>
    </dgm:pt>
    <dgm:pt modelId="{B0A63310-7190-B74D-B566-3F54C74855EF}" type="pres">
      <dgm:prSet presAssocID="{21C05468-FB3C-FF41-AAE4-0C825C8D5F29}" presName="text3" presStyleLbl="fgAcc3" presStyleIdx="6" presStyleCnt="7">
        <dgm:presLayoutVars>
          <dgm:chPref val="3"/>
        </dgm:presLayoutVars>
      </dgm:prSet>
      <dgm:spPr/>
    </dgm:pt>
    <dgm:pt modelId="{1B5A4429-D40D-6F43-A160-C2F28DE95401}" type="pres">
      <dgm:prSet presAssocID="{21C05468-FB3C-FF41-AAE4-0C825C8D5F29}" presName="hierChild4" presStyleCnt="0"/>
      <dgm:spPr/>
    </dgm:pt>
  </dgm:ptLst>
  <dgm:cxnLst>
    <dgm:cxn modelId="{B74DCCF0-5974-3D41-833A-E3A372396358}" srcId="{A2F54048-D785-9C4A-8AD8-F1326019A816}" destId="{91C61519-DE7C-194E-936A-4F7D23514979}" srcOrd="0" destOrd="0" parTransId="{FADA400D-E6AB-1B41-A05E-6DF5B4119A05}" sibTransId="{DD2BAA36-507A-D84E-BFA7-EA21DB1E0B56}"/>
    <dgm:cxn modelId="{2F7F0DF0-74D0-AF43-800A-B0FABAC94261}" type="presOf" srcId="{7743CDB9-045A-7C4D-AB03-8CA91D57C5BA}" destId="{72F8B82B-F329-F74D-B3AD-CF8408921C2F}" srcOrd="0" destOrd="0" presId="urn:microsoft.com/office/officeart/2005/8/layout/hierarchy1"/>
    <dgm:cxn modelId="{8722F651-A879-9342-A998-934BF98F3A54}" type="presOf" srcId="{DD8645B6-8D1F-4243-9A48-25D3AAE4E641}" destId="{5B863C2F-7035-F74C-8C7D-2E4EFEA3BC69}" srcOrd="0" destOrd="0" presId="urn:microsoft.com/office/officeart/2005/8/layout/hierarchy1"/>
    <dgm:cxn modelId="{1C82409B-70E6-4B4F-A855-99BE188BF6C6}" type="presOf" srcId="{DE24F25D-90D8-FA40-9A73-2547DE989341}" destId="{7BAA8F19-8874-AE47-83C5-3740712E0F50}" srcOrd="0" destOrd="0" presId="urn:microsoft.com/office/officeart/2005/8/layout/hierarchy1"/>
    <dgm:cxn modelId="{F170A4EA-790B-E346-A874-8A25FAD4A525}" type="presOf" srcId="{4556E474-CB5A-4B47-AD65-54E4052A8026}" destId="{752699D9-445D-B849-8844-50610B1D8A25}" srcOrd="0" destOrd="0" presId="urn:microsoft.com/office/officeart/2005/8/layout/hierarchy1"/>
    <dgm:cxn modelId="{E2D8BF8B-66A8-EB4C-9992-E2C29DBEA86E}" type="presOf" srcId="{1C1D12CC-8CE4-C044-BABB-4B7FDCBA78C5}" destId="{BD0A953D-2EC6-E941-A1C0-7DD44F6475DE}" srcOrd="0" destOrd="0" presId="urn:microsoft.com/office/officeart/2005/8/layout/hierarchy1"/>
    <dgm:cxn modelId="{1B575AA9-C2E0-644A-BBC3-A20C25121DCE}" srcId="{91C61519-DE7C-194E-936A-4F7D23514979}" destId="{481C33A1-1822-5C49-A1B1-25180FAE0099}" srcOrd="0" destOrd="0" parTransId="{00559C21-320F-F64B-B0F9-844C862F7AD9}" sibTransId="{442325F5-72EE-DD41-8155-C6A6DD795A96}"/>
    <dgm:cxn modelId="{A60EDCF9-5C5E-A843-8831-2CE2C8F20F3E}" srcId="{91C61519-DE7C-194E-936A-4F7D23514979}" destId="{4556E474-CB5A-4B47-AD65-54E4052A8026}" srcOrd="2" destOrd="0" parTransId="{4188BE59-B468-5846-A4F0-1A5437B33D99}" sibTransId="{0FAAB9C0-F12E-A34A-BADE-1F8F99FBE1BB}"/>
    <dgm:cxn modelId="{DE7C072F-C245-BE4D-AEA7-40831145D15F}" type="presOf" srcId="{435CAED2-2A72-E94D-B44C-FA3576D4246B}" destId="{E233786C-6CB9-9948-8B14-02189593844B}" srcOrd="0" destOrd="0" presId="urn:microsoft.com/office/officeart/2005/8/layout/hierarchy1"/>
    <dgm:cxn modelId="{B039FE42-F2BA-7543-AE9E-4200668F2BAB}" srcId="{481C33A1-1822-5C49-A1B1-25180FAE0099}" destId="{D9733F6E-AD8F-C243-8396-32EE65FB1D12}" srcOrd="1" destOrd="0" parTransId="{D454A85A-69C5-DC45-902A-098110A623DB}" sibTransId="{C6142AEF-ED72-D14C-8B74-3D87005130C7}"/>
    <dgm:cxn modelId="{55F8080F-1B4F-864E-80A2-5AB45D9D040D}" type="presOf" srcId="{D454A85A-69C5-DC45-902A-098110A623DB}" destId="{E0B0D23C-CBB8-854C-B292-DF38E5B8C9CA}" srcOrd="0" destOrd="0" presId="urn:microsoft.com/office/officeart/2005/8/layout/hierarchy1"/>
    <dgm:cxn modelId="{AD5D2D76-A92A-BD47-9D42-71AF372E1721}" type="presOf" srcId="{481C33A1-1822-5C49-A1B1-25180FAE0099}" destId="{B3FBF139-819A-3D46-9C80-BDEC5EF796D2}" srcOrd="0" destOrd="0" presId="urn:microsoft.com/office/officeart/2005/8/layout/hierarchy1"/>
    <dgm:cxn modelId="{0DCD2E3C-CDCE-EC4D-BC2E-3EFF03658392}" srcId="{4556E474-CB5A-4B47-AD65-54E4052A8026}" destId="{21C05468-FB3C-FF41-AAE4-0C825C8D5F29}" srcOrd="1" destOrd="0" parTransId="{1C1D12CC-8CE4-C044-BABB-4B7FDCBA78C5}" sibTransId="{F6632F0E-699A-E749-A211-2BFE0FC71098}"/>
    <dgm:cxn modelId="{B2A2FF93-7B59-6F4F-BAF9-F8D4E0934CE1}" srcId="{4556E474-CB5A-4B47-AD65-54E4052A8026}" destId="{E70BB8CE-76D2-DE4C-8915-14D08BA83660}" srcOrd="0" destOrd="0" parTransId="{D6DC7190-DB6D-1348-A9FF-0A1254FB75D5}" sibTransId="{39CBB473-4819-324A-B871-FC240C9C0046}"/>
    <dgm:cxn modelId="{422E612F-4097-E14B-94EA-E5BC157CE0F5}" type="presOf" srcId="{00559C21-320F-F64B-B0F9-844C862F7AD9}" destId="{39C1A4DF-3542-914C-BCE4-21C3EDD1B47B}" srcOrd="0" destOrd="0" presId="urn:microsoft.com/office/officeart/2005/8/layout/hierarchy1"/>
    <dgm:cxn modelId="{58742CDA-1A20-5047-B69C-3CAFBDAF774A}" type="presOf" srcId="{91C61519-DE7C-194E-936A-4F7D23514979}" destId="{2737BECF-1A6E-2942-B648-52BFBDC6859E}" srcOrd="0" destOrd="0" presId="urn:microsoft.com/office/officeart/2005/8/layout/hierarchy1"/>
    <dgm:cxn modelId="{6608E1B1-702E-8D44-A33F-5EC9628A7321}" srcId="{91C61519-DE7C-194E-936A-4F7D23514979}" destId="{433E9B9C-AFB7-4342-AE23-91EFBC4E7EE6}" srcOrd="1" destOrd="0" parTransId="{7743CDB9-045A-7C4D-AB03-8CA91D57C5BA}" sibTransId="{474F2C8C-2417-4048-94F1-8E1F8527BBA0}"/>
    <dgm:cxn modelId="{84BD2959-432F-7F42-B063-8917B9089A4C}" type="presOf" srcId="{21C05468-FB3C-FF41-AAE4-0C825C8D5F29}" destId="{B0A63310-7190-B74D-B566-3F54C74855EF}" srcOrd="0" destOrd="0" presId="urn:microsoft.com/office/officeart/2005/8/layout/hierarchy1"/>
    <dgm:cxn modelId="{86CDEA83-8A29-DD4B-8C27-198A36E1AD19}" type="presOf" srcId="{D6DC7190-DB6D-1348-A9FF-0A1254FB75D5}" destId="{C7C9A95E-3D31-E24F-BAC9-1ED48F46659B}" srcOrd="0" destOrd="0" presId="urn:microsoft.com/office/officeart/2005/8/layout/hierarchy1"/>
    <dgm:cxn modelId="{AFEEEEB5-4878-204D-B438-DF12F7773A52}" type="presOf" srcId="{9D461D94-3490-2C49-8A28-E35A723E830A}" destId="{9F66E873-5078-6C4E-8532-01AE36D7C11D}" srcOrd="0" destOrd="0" presId="urn:microsoft.com/office/officeart/2005/8/layout/hierarchy1"/>
    <dgm:cxn modelId="{F2E95BD6-D518-0C4E-8AB2-45F7F87506BB}" type="presOf" srcId="{E70BB8CE-76D2-DE4C-8915-14D08BA83660}" destId="{473EE05F-6A16-254F-B85E-92D625893C3A}" srcOrd="0" destOrd="0" presId="urn:microsoft.com/office/officeart/2005/8/layout/hierarchy1"/>
    <dgm:cxn modelId="{DC949271-5FAB-BA4A-9E6D-9BEBAEC61C5A}" type="presOf" srcId="{0EC0D3E8-C73E-0640-9AB3-846F99B74207}" destId="{798511B2-1229-1045-AEFF-D42DC0909BB3}" srcOrd="0" destOrd="0" presId="urn:microsoft.com/office/officeart/2005/8/layout/hierarchy1"/>
    <dgm:cxn modelId="{8C8986BA-DF64-E24B-BFDB-317B991B7FFC}" type="presOf" srcId="{2D34BB6B-5655-A142-974D-AFA1AAC87BFE}" destId="{6D428118-06B7-2E46-8D83-D62C4A753551}" srcOrd="0" destOrd="0" presId="urn:microsoft.com/office/officeart/2005/8/layout/hierarchy1"/>
    <dgm:cxn modelId="{FAF7B52B-EC5B-F249-B957-E58D035922C7}" type="presOf" srcId="{4188BE59-B468-5846-A4F0-1A5437B33D99}" destId="{6C2FDB14-D39A-6644-ABF3-2168715C4769}" srcOrd="0" destOrd="0" presId="urn:microsoft.com/office/officeart/2005/8/layout/hierarchy1"/>
    <dgm:cxn modelId="{A2DBB5E1-F8DC-1A49-AA4C-163584202E70}" type="presOf" srcId="{D9733F6E-AD8F-C243-8396-32EE65FB1D12}" destId="{52E7DFA0-AB74-F44D-9D34-B5203FE1F88B}" srcOrd="0" destOrd="0" presId="urn:microsoft.com/office/officeart/2005/8/layout/hierarchy1"/>
    <dgm:cxn modelId="{7BD8EB3C-602C-1741-A848-CE0FC86AD4F3}" type="presOf" srcId="{433E9B9C-AFB7-4342-AE23-91EFBC4E7EE6}" destId="{2F6CD41B-6FED-DF42-9A97-A266D8D3C55B}" srcOrd="0" destOrd="0" presId="urn:microsoft.com/office/officeart/2005/8/layout/hierarchy1"/>
    <dgm:cxn modelId="{AABC4F71-86B2-A540-9B0A-027AEEB6F955}" srcId="{433E9B9C-AFB7-4342-AE23-91EFBC4E7EE6}" destId="{DE24F25D-90D8-FA40-9A73-2547DE989341}" srcOrd="2" destOrd="0" parTransId="{0EC0D3E8-C73E-0640-9AB3-846F99B74207}" sibTransId="{7D498229-E5A8-3F4D-AB67-EB8AE7EB071A}"/>
    <dgm:cxn modelId="{A702B4AB-96BF-D143-82F2-30410BEF1A87}" type="presOf" srcId="{A2F54048-D785-9C4A-8AD8-F1326019A816}" destId="{A1B53FA0-4170-1D42-9E18-265055D3C79D}" srcOrd="0" destOrd="0" presId="urn:microsoft.com/office/officeart/2005/8/layout/hierarchy1"/>
    <dgm:cxn modelId="{4A37F4C7-BB0B-0E4A-A4D9-5E0472C68A42}" srcId="{433E9B9C-AFB7-4342-AE23-91EFBC4E7EE6}" destId="{DD8645B6-8D1F-4243-9A48-25D3AAE4E641}" srcOrd="0" destOrd="0" parTransId="{C490A325-834A-5341-B5CD-DECA4A5870F4}" sibTransId="{CF72D75F-C4AD-2F49-8FC4-950B8650C835}"/>
    <dgm:cxn modelId="{A09963AF-74E8-8D41-AF4C-81811F8B9F1D}" srcId="{481C33A1-1822-5C49-A1B1-25180FAE0099}" destId="{9D461D94-3490-2C49-8A28-E35A723E830A}" srcOrd="0" destOrd="0" parTransId="{435CAED2-2A72-E94D-B44C-FA3576D4246B}" sibTransId="{8541B11F-548B-534A-BD69-0518D34BB8D8}"/>
    <dgm:cxn modelId="{3926F39B-EE63-FE45-8CC1-CF9AE1B3B10F}" type="presOf" srcId="{89558A50-6F58-884F-A56F-1FD12618540E}" destId="{3B7B2EB1-C7A9-834B-93C8-C27FFB97E375}" srcOrd="0" destOrd="0" presId="urn:microsoft.com/office/officeart/2005/8/layout/hierarchy1"/>
    <dgm:cxn modelId="{4AD8DEFF-CE3C-064F-BF0C-FA65280A8DB1}" type="presOf" srcId="{C490A325-834A-5341-B5CD-DECA4A5870F4}" destId="{CB7D3253-EE0A-7541-BCA2-20E936E33370}" srcOrd="0" destOrd="0" presId="urn:microsoft.com/office/officeart/2005/8/layout/hierarchy1"/>
    <dgm:cxn modelId="{FFE32419-98AC-C745-9ECD-C228F8BA9D18}" srcId="{433E9B9C-AFB7-4342-AE23-91EFBC4E7EE6}" destId="{2D34BB6B-5655-A142-974D-AFA1AAC87BFE}" srcOrd="1" destOrd="0" parTransId="{89558A50-6F58-884F-A56F-1FD12618540E}" sibTransId="{1ED086AB-DAA3-1E44-BBDA-DBF423E245AC}"/>
    <dgm:cxn modelId="{9140ABC7-D487-E942-B65A-C29DD5D8A33C}" type="presParOf" srcId="{A1B53FA0-4170-1D42-9E18-265055D3C79D}" destId="{54DA88FB-678B-EF46-9061-3AB84EDB41CD}" srcOrd="0" destOrd="0" presId="urn:microsoft.com/office/officeart/2005/8/layout/hierarchy1"/>
    <dgm:cxn modelId="{8C9EBC18-F449-F641-9C9D-3661B9072E7F}" type="presParOf" srcId="{54DA88FB-678B-EF46-9061-3AB84EDB41CD}" destId="{B1E2B508-AEA6-3F4A-9C9B-5BE33FFA7117}" srcOrd="0" destOrd="0" presId="urn:microsoft.com/office/officeart/2005/8/layout/hierarchy1"/>
    <dgm:cxn modelId="{3820EC22-A813-BC43-894E-FF24C0CA16BA}" type="presParOf" srcId="{B1E2B508-AEA6-3F4A-9C9B-5BE33FFA7117}" destId="{AA0AA993-9D50-9B49-ABAC-9A01984E1F5B}" srcOrd="0" destOrd="0" presId="urn:microsoft.com/office/officeart/2005/8/layout/hierarchy1"/>
    <dgm:cxn modelId="{2DC6DDE0-7148-A545-8781-826033286077}" type="presParOf" srcId="{B1E2B508-AEA6-3F4A-9C9B-5BE33FFA7117}" destId="{2737BECF-1A6E-2942-B648-52BFBDC6859E}" srcOrd="1" destOrd="0" presId="urn:microsoft.com/office/officeart/2005/8/layout/hierarchy1"/>
    <dgm:cxn modelId="{CDA1BAFA-90A9-CB40-9F5C-AC66F59C41F2}" type="presParOf" srcId="{54DA88FB-678B-EF46-9061-3AB84EDB41CD}" destId="{7B03BEAB-C3C1-FF48-AD2E-FE576A3DC125}" srcOrd="1" destOrd="0" presId="urn:microsoft.com/office/officeart/2005/8/layout/hierarchy1"/>
    <dgm:cxn modelId="{781CD384-DA0E-AA4C-A030-6BB290977121}" type="presParOf" srcId="{7B03BEAB-C3C1-FF48-AD2E-FE576A3DC125}" destId="{39C1A4DF-3542-914C-BCE4-21C3EDD1B47B}" srcOrd="0" destOrd="0" presId="urn:microsoft.com/office/officeart/2005/8/layout/hierarchy1"/>
    <dgm:cxn modelId="{574A6AB8-2E16-BC46-BEB3-59F1F83B71FC}" type="presParOf" srcId="{7B03BEAB-C3C1-FF48-AD2E-FE576A3DC125}" destId="{71FEB8C8-17FD-C746-A1DD-18FE262CB7A6}" srcOrd="1" destOrd="0" presId="urn:microsoft.com/office/officeart/2005/8/layout/hierarchy1"/>
    <dgm:cxn modelId="{398830A0-6C6A-084F-85F5-5BB5E8233C43}" type="presParOf" srcId="{71FEB8C8-17FD-C746-A1DD-18FE262CB7A6}" destId="{529D991E-FE53-1446-9334-DF2E6823EDBD}" srcOrd="0" destOrd="0" presId="urn:microsoft.com/office/officeart/2005/8/layout/hierarchy1"/>
    <dgm:cxn modelId="{EB9DD5C9-563E-C344-A963-72647F844366}" type="presParOf" srcId="{529D991E-FE53-1446-9334-DF2E6823EDBD}" destId="{00690D78-501B-B14A-B52D-29B06383ABE2}" srcOrd="0" destOrd="0" presId="urn:microsoft.com/office/officeart/2005/8/layout/hierarchy1"/>
    <dgm:cxn modelId="{42FBD6D9-B5B8-2B48-90F2-F4DD8BB3695F}" type="presParOf" srcId="{529D991E-FE53-1446-9334-DF2E6823EDBD}" destId="{B3FBF139-819A-3D46-9C80-BDEC5EF796D2}" srcOrd="1" destOrd="0" presId="urn:microsoft.com/office/officeart/2005/8/layout/hierarchy1"/>
    <dgm:cxn modelId="{94343FBB-8FE2-A84E-9B5E-583789AF671A}" type="presParOf" srcId="{71FEB8C8-17FD-C746-A1DD-18FE262CB7A6}" destId="{CC70CB41-383B-7D4B-9C7B-54D4D5D1E207}" srcOrd="1" destOrd="0" presId="urn:microsoft.com/office/officeart/2005/8/layout/hierarchy1"/>
    <dgm:cxn modelId="{ED3682F9-3003-FC4F-AD60-FA883A16D77A}" type="presParOf" srcId="{CC70CB41-383B-7D4B-9C7B-54D4D5D1E207}" destId="{E233786C-6CB9-9948-8B14-02189593844B}" srcOrd="0" destOrd="0" presId="urn:microsoft.com/office/officeart/2005/8/layout/hierarchy1"/>
    <dgm:cxn modelId="{4E5566EF-48ED-DF40-9D61-7C5096C49608}" type="presParOf" srcId="{CC70CB41-383B-7D4B-9C7B-54D4D5D1E207}" destId="{AC17A6FC-46E2-6549-B3BF-0FD5194981A2}" srcOrd="1" destOrd="0" presId="urn:microsoft.com/office/officeart/2005/8/layout/hierarchy1"/>
    <dgm:cxn modelId="{8C28EB51-7161-DF4C-A797-7AFB9DB79608}" type="presParOf" srcId="{AC17A6FC-46E2-6549-B3BF-0FD5194981A2}" destId="{BBAD63EC-DF52-1B47-AF9B-0B99D0FC0D55}" srcOrd="0" destOrd="0" presId="urn:microsoft.com/office/officeart/2005/8/layout/hierarchy1"/>
    <dgm:cxn modelId="{D04E0F54-CEF2-B243-B81E-98CCDD870619}" type="presParOf" srcId="{BBAD63EC-DF52-1B47-AF9B-0B99D0FC0D55}" destId="{151DFF9D-107A-3640-9BAF-A55474FE8847}" srcOrd="0" destOrd="0" presId="urn:microsoft.com/office/officeart/2005/8/layout/hierarchy1"/>
    <dgm:cxn modelId="{F59AC801-1221-6446-B7AD-079B70086606}" type="presParOf" srcId="{BBAD63EC-DF52-1B47-AF9B-0B99D0FC0D55}" destId="{9F66E873-5078-6C4E-8532-01AE36D7C11D}" srcOrd="1" destOrd="0" presId="urn:microsoft.com/office/officeart/2005/8/layout/hierarchy1"/>
    <dgm:cxn modelId="{B78C5A7A-FFF0-2444-B5A6-A4C82BE68608}" type="presParOf" srcId="{AC17A6FC-46E2-6549-B3BF-0FD5194981A2}" destId="{C6F32371-D886-AC4E-8738-802D86F4282D}" srcOrd="1" destOrd="0" presId="urn:microsoft.com/office/officeart/2005/8/layout/hierarchy1"/>
    <dgm:cxn modelId="{6438D2D3-8958-274E-BE7D-17BD0B9E5DE5}" type="presParOf" srcId="{CC70CB41-383B-7D4B-9C7B-54D4D5D1E207}" destId="{E0B0D23C-CBB8-854C-B292-DF38E5B8C9CA}" srcOrd="2" destOrd="0" presId="urn:microsoft.com/office/officeart/2005/8/layout/hierarchy1"/>
    <dgm:cxn modelId="{6DE707B3-A74E-5F4C-B6C0-17F30E40722D}" type="presParOf" srcId="{CC70CB41-383B-7D4B-9C7B-54D4D5D1E207}" destId="{A01ED5C3-D12A-3249-87C2-964131FD7287}" srcOrd="3" destOrd="0" presId="urn:microsoft.com/office/officeart/2005/8/layout/hierarchy1"/>
    <dgm:cxn modelId="{6AB36751-0270-1D48-8BB6-0FFDDE8B2CBE}" type="presParOf" srcId="{A01ED5C3-D12A-3249-87C2-964131FD7287}" destId="{1B9DE48E-E2C0-4845-A73E-3F5CD6CDD8E4}" srcOrd="0" destOrd="0" presId="urn:microsoft.com/office/officeart/2005/8/layout/hierarchy1"/>
    <dgm:cxn modelId="{6B309FC1-43FD-5848-B8A9-6073FA5D8677}" type="presParOf" srcId="{1B9DE48E-E2C0-4845-A73E-3F5CD6CDD8E4}" destId="{0D9BDB03-38E5-B247-88BA-3A495EC41703}" srcOrd="0" destOrd="0" presId="urn:microsoft.com/office/officeart/2005/8/layout/hierarchy1"/>
    <dgm:cxn modelId="{76009BD6-B214-8B4E-9976-05E496266759}" type="presParOf" srcId="{1B9DE48E-E2C0-4845-A73E-3F5CD6CDD8E4}" destId="{52E7DFA0-AB74-F44D-9D34-B5203FE1F88B}" srcOrd="1" destOrd="0" presId="urn:microsoft.com/office/officeart/2005/8/layout/hierarchy1"/>
    <dgm:cxn modelId="{CB0A53A5-1153-7B4B-8FEA-7A69461D5C1D}" type="presParOf" srcId="{A01ED5C3-D12A-3249-87C2-964131FD7287}" destId="{8F3A09BB-9936-2147-84A7-FF100CCDF0CF}" srcOrd="1" destOrd="0" presId="urn:microsoft.com/office/officeart/2005/8/layout/hierarchy1"/>
    <dgm:cxn modelId="{DD0E0A84-94EF-AB49-9ABB-A7E1F5EF712E}" type="presParOf" srcId="{7B03BEAB-C3C1-FF48-AD2E-FE576A3DC125}" destId="{72F8B82B-F329-F74D-B3AD-CF8408921C2F}" srcOrd="2" destOrd="0" presId="urn:microsoft.com/office/officeart/2005/8/layout/hierarchy1"/>
    <dgm:cxn modelId="{37857B0D-D99D-084E-87A5-D912C926ADFA}" type="presParOf" srcId="{7B03BEAB-C3C1-FF48-AD2E-FE576A3DC125}" destId="{39690921-1978-AF40-874D-CE1E383196CD}" srcOrd="3" destOrd="0" presId="urn:microsoft.com/office/officeart/2005/8/layout/hierarchy1"/>
    <dgm:cxn modelId="{FC1EE0BB-2B34-B446-B5F2-671881EBC414}" type="presParOf" srcId="{39690921-1978-AF40-874D-CE1E383196CD}" destId="{8187F94E-AFE6-144B-B1DA-867A15B85B26}" srcOrd="0" destOrd="0" presId="urn:microsoft.com/office/officeart/2005/8/layout/hierarchy1"/>
    <dgm:cxn modelId="{C25D7617-6BF6-094F-9E56-8C18FE01CD3D}" type="presParOf" srcId="{8187F94E-AFE6-144B-B1DA-867A15B85B26}" destId="{81AFA527-06C0-1949-B00A-5AF2CACF6307}" srcOrd="0" destOrd="0" presId="urn:microsoft.com/office/officeart/2005/8/layout/hierarchy1"/>
    <dgm:cxn modelId="{53B3BE57-3C95-FF41-A45D-313E40C04E08}" type="presParOf" srcId="{8187F94E-AFE6-144B-B1DA-867A15B85B26}" destId="{2F6CD41B-6FED-DF42-9A97-A266D8D3C55B}" srcOrd="1" destOrd="0" presId="urn:microsoft.com/office/officeart/2005/8/layout/hierarchy1"/>
    <dgm:cxn modelId="{D3856F98-D82A-714D-8D72-0B250BDF35C0}" type="presParOf" srcId="{39690921-1978-AF40-874D-CE1E383196CD}" destId="{F2292D18-E09A-1341-ACC0-256FB210A6DC}" srcOrd="1" destOrd="0" presId="urn:microsoft.com/office/officeart/2005/8/layout/hierarchy1"/>
    <dgm:cxn modelId="{4295C3DD-873B-2941-88AF-F5E6DF4220A0}" type="presParOf" srcId="{F2292D18-E09A-1341-ACC0-256FB210A6DC}" destId="{CB7D3253-EE0A-7541-BCA2-20E936E33370}" srcOrd="0" destOrd="0" presId="urn:microsoft.com/office/officeart/2005/8/layout/hierarchy1"/>
    <dgm:cxn modelId="{193BD988-989A-E04D-822A-DF630A725746}" type="presParOf" srcId="{F2292D18-E09A-1341-ACC0-256FB210A6DC}" destId="{9236CA7C-A722-9C41-B0DB-0E8478D206CC}" srcOrd="1" destOrd="0" presId="urn:microsoft.com/office/officeart/2005/8/layout/hierarchy1"/>
    <dgm:cxn modelId="{E2E038F4-646A-D54C-B7AA-2F4FC5E939C0}" type="presParOf" srcId="{9236CA7C-A722-9C41-B0DB-0E8478D206CC}" destId="{2FE114E7-47EF-C84D-8416-AE2C98788380}" srcOrd="0" destOrd="0" presId="urn:microsoft.com/office/officeart/2005/8/layout/hierarchy1"/>
    <dgm:cxn modelId="{8BB0B8A0-A897-E446-9898-F8A2227196ED}" type="presParOf" srcId="{2FE114E7-47EF-C84D-8416-AE2C98788380}" destId="{B5559B21-9C92-544E-9430-6DAC3426FE2C}" srcOrd="0" destOrd="0" presId="urn:microsoft.com/office/officeart/2005/8/layout/hierarchy1"/>
    <dgm:cxn modelId="{BD2DD170-965E-934A-B75F-D08C0C406937}" type="presParOf" srcId="{2FE114E7-47EF-C84D-8416-AE2C98788380}" destId="{5B863C2F-7035-F74C-8C7D-2E4EFEA3BC69}" srcOrd="1" destOrd="0" presId="urn:microsoft.com/office/officeart/2005/8/layout/hierarchy1"/>
    <dgm:cxn modelId="{453BD42D-248A-D944-91DA-7200EFF22B95}" type="presParOf" srcId="{9236CA7C-A722-9C41-B0DB-0E8478D206CC}" destId="{255017CC-0E51-E14D-8354-A8B7C0935785}" srcOrd="1" destOrd="0" presId="urn:microsoft.com/office/officeart/2005/8/layout/hierarchy1"/>
    <dgm:cxn modelId="{3134CB32-4001-B24C-A8EF-1FD5075B9CED}" type="presParOf" srcId="{F2292D18-E09A-1341-ACC0-256FB210A6DC}" destId="{3B7B2EB1-C7A9-834B-93C8-C27FFB97E375}" srcOrd="2" destOrd="0" presId="urn:microsoft.com/office/officeart/2005/8/layout/hierarchy1"/>
    <dgm:cxn modelId="{9CDE71D2-13DC-FB49-8363-C971D1DB5143}" type="presParOf" srcId="{F2292D18-E09A-1341-ACC0-256FB210A6DC}" destId="{1995DC78-55B1-AC43-AC93-6472929F45E9}" srcOrd="3" destOrd="0" presId="urn:microsoft.com/office/officeart/2005/8/layout/hierarchy1"/>
    <dgm:cxn modelId="{DB8285B5-044F-7741-BA78-7D85D0178519}" type="presParOf" srcId="{1995DC78-55B1-AC43-AC93-6472929F45E9}" destId="{AB19E058-8BD1-CC4A-BD49-A8E669C1D231}" srcOrd="0" destOrd="0" presId="urn:microsoft.com/office/officeart/2005/8/layout/hierarchy1"/>
    <dgm:cxn modelId="{262263A9-10E6-D440-BC36-D6AA3D0F050B}" type="presParOf" srcId="{AB19E058-8BD1-CC4A-BD49-A8E669C1D231}" destId="{35B29ACA-AE23-6A40-8FD4-7A016B0292FB}" srcOrd="0" destOrd="0" presId="urn:microsoft.com/office/officeart/2005/8/layout/hierarchy1"/>
    <dgm:cxn modelId="{3067728C-058D-F54D-8429-C328297AF3BB}" type="presParOf" srcId="{AB19E058-8BD1-CC4A-BD49-A8E669C1D231}" destId="{6D428118-06B7-2E46-8D83-D62C4A753551}" srcOrd="1" destOrd="0" presId="urn:microsoft.com/office/officeart/2005/8/layout/hierarchy1"/>
    <dgm:cxn modelId="{E93D0CC2-2A4E-0940-B3F7-B7B62E13B1AE}" type="presParOf" srcId="{1995DC78-55B1-AC43-AC93-6472929F45E9}" destId="{9A840A08-7246-5647-B578-E14BE4C2719E}" srcOrd="1" destOrd="0" presId="urn:microsoft.com/office/officeart/2005/8/layout/hierarchy1"/>
    <dgm:cxn modelId="{21963F3D-0166-454B-BF0D-D4E66D2F86C1}" type="presParOf" srcId="{F2292D18-E09A-1341-ACC0-256FB210A6DC}" destId="{798511B2-1229-1045-AEFF-D42DC0909BB3}" srcOrd="4" destOrd="0" presId="urn:microsoft.com/office/officeart/2005/8/layout/hierarchy1"/>
    <dgm:cxn modelId="{D73089E8-6C96-8D4C-A634-02D639B26151}" type="presParOf" srcId="{F2292D18-E09A-1341-ACC0-256FB210A6DC}" destId="{A7155A35-E99F-5E47-AC2C-525AAFC65FC2}" srcOrd="5" destOrd="0" presId="urn:microsoft.com/office/officeart/2005/8/layout/hierarchy1"/>
    <dgm:cxn modelId="{D8B6060C-93C7-2944-B543-6BEBB5E49F7A}" type="presParOf" srcId="{A7155A35-E99F-5E47-AC2C-525AAFC65FC2}" destId="{70ABC19D-B878-B24F-AD1A-5ABDA35B03CC}" srcOrd="0" destOrd="0" presId="urn:microsoft.com/office/officeart/2005/8/layout/hierarchy1"/>
    <dgm:cxn modelId="{5B1AA5ED-4B24-D044-BA79-1D42676E4A6A}" type="presParOf" srcId="{70ABC19D-B878-B24F-AD1A-5ABDA35B03CC}" destId="{E29064F2-C4CE-B144-9689-9F568FF0CBF5}" srcOrd="0" destOrd="0" presId="urn:microsoft.com/office/officeart/2005/8/layout/hierarchy1"/>
    <dgm:cxn modelId="{C6F7272A-07BB-BA4C-BC6E-1A0DB04E94C8}" type="presParOf" srcId="{70ABC19D-B878-B24F-AD1A-5ABDA35B03CC}" destId="{7BAA8F19-8874-AE47-83C5-3740712E0F50}" srcOrd="1" destOrd="0" presId="urn:microsoft.com/office/officeart/2005/8/layout/hierarchy1"/>
    <dgm:cxn modelId="{F638A413-E1BB-EE47-8D08-E7335F935398}" type="presParOf" srcId="{A7155A35-E99F-5E47-AC2C-525AAFC65FC2}" destId="{6841C74C-82B2-4A4E-9D1F-02B72BB12797}" srcOrd="1" destOrd="0" presId="urn:microsoft.com/office/officeart/2005/8/layout/hierarchy1"/>
    <dgm:cxn modelId="{65AC59A8-68C9-F24D-93DD-49A77DD2ED81}" type="presParOf" srcId="{7B03BEAB-C3C1-FF48-AD2E-FE576A3DC125}" destId="{6C2FDB14-D39A-6644-ABF3-2168715C4769}" srcOrd="4" destOrd="0" presId="urn:microsoft.com/office/officeart/2005/8/layout/hierarchy1"/>
    <dgm:cxn modelId="{8353655A-9FA6-774A-8035-C1EAEFC09003}" type="presParOf" srcId="{7B03BEAB-C3C1-FF48-AD2E-FE576A3DC125}" destId="{23F9477F-ABA4-B347-955C-F59940879FE3}" srcOrd="5" destOrd="0" presId="urn:microsoft.com/office/officeart/2005/8/layout/hierarchy1"/>
    <dgm:cxn modelId="{72802C80-1772-2F4E-B591-31D69C45E861}" type="presParOf" srcId="{23F9477F-ABA4-B347-955C-F59940879FE3}" destId="{9A553BE9-710E-1D40-993E-3939D89F4F9F}" srcOrd="0" destOrd="0" presId="urn:microsoft.com/office/officeart/2005/8/layout/hierarchy1"/>
    <dgm:cxn modelId="{61A77C24-61E8-FD4D-A68E-A634A8E4A8BB}" type="presParOf" srcId="{9A553BE9-710E-1D40-993E-3939D89F4F9F}" destId="{BEE1D1DD-A756-1248-842C-1A9F358301A6}" srcOrd="0" destOrd="0" presId="urn:microsoft.com/office/officeart/2005/8/layout/hierarchy1"/>
    <dgm:cxn modelId="{CE4FC703-B527-0248-ADC0-A9A41F7F7781}" type="presParOf" srcId="{9A553BE9-710E-1D40-993E-3939D89F4F9F}" destId="{752699D9-445D-B849-8844-50610B1D8A25}" srcOrd="1" destOrd="0" presId="urn:microsoft.com/office/officeart/2005/8/layout/hierarchy1"/>
    <dgm:cxn modelId="{12585E59-BEF4-2E45-BBEE-8F4BDC982E33}" type="presParOf" srcId="{23F9477F-ABA4-B347-955C-F59940879FE3}" destId="{FC4A0E29-F06D-694F-BF03-50FDEE74AF5A}" srcOrd="1" destOrd="0" presId="urn:microsoft.com/office/officeart/2005/8/layout/hierarchy1"/>
    <dgm:cxn modelId="{FCD8EF3C-6C50-E14F-AF21-B126A89EFE7E}" type="presParOf" srcId="{FC4A0E29-F06D-694F-BF03-50FDEE74AF5A}" destId="{C7C9A95E-3D31-E24F-BAC9-1ED48F46659B}" srcOrd="0" destOrd="0" presId="urn:microsoft.com/office/officeart/2005/8/layout/hierarchy1"/>
    <dgm:cxn modelId="{8825EAF7-CC1B-A14E-BE69-04BD50BF95A6}" type="presParOf" srcId="{FC4A0E29-F06D-694F-BF03-50FDEE74AF5A}" destId="{168A9CC0-EF4D-ED4F-BF67-D9A5C3EBA5D8}" srcOrd="1" destOrd="0" presId="urn:microsoft.com/office/officeart/2005/8/layout/hierarchy1"/>
    <dgm:cxn modelId="{0564CB8E-43BA-704D-A1BE-96B0F150CA21}" type="presParOf" srcId="{168A9CC0-EF4D-ED4F-BF67-D9A5C3EBA5D8}" destId="{AB81E10F-DB8B-3B49-8869-E0127A5C9E19}" srcOrd="0" destOrd="0" presId="urn:microsoft.com/office/officeart/2005/8/layout/hierarchy1"/>
    <dgm:cxn modelId="{37F9FEE6-F1E2-8947-890B-C47F10C21CEA}" type="presParOf" srcId="{AB81E10F-DB8B-3B49-8869-E0127A5C9E19}" destId="{66C50116-37B2-9649-9C66-FCF71B5B6D82}" srcOrd="0" destOrd="0" presId="urn:microsoft.com/office/officeart/2005/8/layout/hierarchy1"/>
    <dgm:cxn modelId="{318ED157-701C-2642-9EFA-AA540D874EBC}" type="presParOf" srcId="{AB81E10F-DB8B-3B49-8869-E0127A5C9E19}" destId="{473EE05F-6A16-254F-B85E-92D625893C3A}" srcOrd="1" destOrd="0" presId="urn:microsoft.com/office/officeart/2005/8/layout/hierarchy1"/>
    <dgm:cxn modelId="{46149029-C4E7-334E-AB4A-C44C172F5367}" type="presParOf" srcId="{168A9CC0-EF4D-ED4F-BF67-D9A5C3EBA5D8}" destId="{23233140-8E3F-9640-B804-5D4FABBE8B2A}" srcOrd="1" destOrd="0" presId="urn:microsoft.com/office/officeart/2005/8/layout/hierarchy1"/>
    <dgm:cxn modelId="{41C7ECCA-9ECD-514B-9B9A-E064362CA075}" type="presParOf" srcId="{FC4A0E29-F06D-694F-BF03-50FDEE74AF5A}" destId="{BD0A953D-2EC6-E941-A1C0-7DD44F6475DE}" srcOrd="2" destOrd="0" presId="urn:microsoft.com/office/officeart/2005/8/layout/hierarchy1"/>
    <dgm:cxn modelId="{1BE79DE5-2625-6245-A1F4-B3B6B9EA1611}" type="presParOf" srcId="{FC4A0E29-F06D-694F-BF03-50FDEE74AF5A}" destId="{961AD99B-5F2D-4145-B2F5-FB3FE17C0758}" srcOrd="3" destOrd="0" presId="urn:microsoft.com/office/officeart/2005/8/layout/hierarchy1"/>
    <dgm:cxn modelId="{E794AE2B-F9DF-594B-87D1-4ED71FC9465A}" type="presParOf" srcId="{961AD99B-5F2D-4145-B2F5-FB3FE17C0758}" destId="{E43086E6-7D74-CF42-9789-6E8230253BCD}" srcOrd="0" destOrd="0" presId="urn:microsoft.com/office/officeart/2005/8/layout/hierarchy1"/>
    <dgm:cxn modelId="{41C9C132-C0DD-5641-A352-E1DB6ED5F36A}" type="presParOf" srcId="{E43086E6-7D74-CF42-9789-6E8230253BCD}" destId="{8E48A0D7-4C19-0D45-9DCC-7D53E85C9E1B}" srcOrd="0" destOrd="0" presId="urn:microsoft.com/office/officeart/2005/8/layout/hierarchy1"/>
    <dgm:cxn modelId="{D3DA914D-793E-7F4C-93FA-3D041B113712}" type="presParOf" srcId="{E43086E6-7D74-CF42-9789-6E8230253BCD}" destId="{B0A63310-7190-B74D-B566-3F54C74855EF}" srcOrd="1" destOrd="0" presId="urn:microsoft.com/office/officeart/2005/8/layout/hierarchy1"/>
    <dgm:cxn modelId="{DEF725B7-09E6-AB41-9B6E-F394E82996F5}" type="presParOf" srcId="{961AD99B-5F2D-4145-B2F5-FB3FE17C0758}" destId="{1B5A4429-D40D-6F43-A160-C2F28DE954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5F91F3-4250-9547-BCF0-BA95FF7425D3}" type="doc">
      <dgm:prSet loTypeId="urn:microsoft.com/office/officeart/2005/8/layout/cycle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81B293-CE85-C04C-9A9B-A1CF32AF48FD}">
      <dgm:prSet phldrT="[Text]"/>
      <dgm:spPr/>
      <dgm:t>
        <a:bodyPr/>
        <a:lstStyle/>
        <a:p>
          <a:r>
            <a:rPr lang="en-US" dirty="0" smtClean="0"/>
            <a:t>Equality</a:t>
          </a:r>
          <a:endParaRPr lang="en-US" dirty="0"/>
        </a:p>
      </dgm:t>
    </dgm:pt>
    <dgm:pt modelId="{D9A68C41-AAEE-384C-BC6D-9BF6AA215760}" type="parTrans" cxnId="{F852EA11-9AC5-FA4A-8272-0ACF244A9211}">
      <dgm:prSet/>
      <dgm:spPr/>
      <dgm:t>
        <a:bodyPr/>
        <a:lstStyle/>
        <a:p>
          <a:endParaRPr lang="en-US"/>
        </a:p>
      </dgm:t>
    </dgm:pt>
    <dgm:pt modelId="{8FA7A8A7-4A10-534A-82F3-F5F4BB2D7D90}" type="sibTrans" cxnId="{F852EA11-9AC5-FA4A-8272-0ACF244A9211}">
      <dgm:prSet/>
      <dgm:spPr/>
      <dgm:t>
        <a:bodyPr/>
        <a:lstStyle/>
        <a:p>
          <a:endParaRPr lang="en-US"/>
        </a:p>
      </dgm:t>
    </dgm:pt>
    <dgm:pt modelId="{A9A57D9A-F384-114D-BEF5-085A8E495A81}">
      <dgm:prSet phldrT="[Text]"/>
      <dgm:spPr/>
      <dgm:t>
        <a:bodyPr/>
        <a:lstStyle/>
        <a:p>
          <a:r>
            <a:rPr lang="en-US" dirty="0" smtClean="0"/>
            <a:t>Good Healthcare</a:t>
          </a:r>
          <a:endParaRPr lang="en-US" dirty="0"/>
        </a:p>
      </dgm:t>
    </dgm:pt>
    <dgm:pt modelId="{300DEB01-0B89-F24C-A886-776377B00E75}" type="parTrans" cxnId="{E4FB481A-D776-DF49-B371-793B3EF20288}">
      <dgm:prSet/>
      <dgm:spPr/>
      <dgm:t>
        <a:bodyPr/>
        <a:lstStyle/>
        <a:p>
          <a:endParaRPr lang="en-US"/>
        </a:p>
      </dgm:t>
    </dgm:pt>
    <dgm:pt modelId="{46390594-8B9B-C04F-9048-0B41996939B9}" type="sibTrans" cxnId="{E4FB481A-D776-DF49-B371-793B3EF20288}">
      <dgm:prSet/>
      <dgm:spPr/>
      <dgm:t>
        <a:bodyPr/>
        <a:lstStyle/>
        <a:p>
          <a:endParaRPr lang="en-US"/>
        </a:p>
      </dgm:t>
    </dgm:pt>
    <dgm:pt modelId="{B0B64435-DB39-3347-A4FE-043CB68A9526}">
      <dgm:prSet phldrT="[Text]"/>
      <dgm:spPr/>
      <dgm:t>
        <a:bodyPr/>
        <a:lstStyle/>
        <a:p>
          <a:r>
            <a:rPr lang="en-US" dirty="0" smtClean="0"/>
            <a:t>High-Income</a:t>
          </a:r>
          <a:endParaRPr lang="en-US" dirty="0"/>
        </a:p>
      </dgm:t>
    </dgm:pt>
    <dgm:pt modelId="{3AD8E0C7-47FA-494F-B934-A271735FB7D7}" type="parTrans" cxnId="{D4E987BD-3086-2C40-A688-E95BFFB8697D}">
      <dgm:prSet/>
      <dgm:spPr/>
      <dgm:t>
        <a:bodyPr/>
        <a:lstStyle/>
        <a:p>
          <a:endParaRPr lang="en-US"/>
        </a:p>
      </dgm:t>
    </dgm:pt>
    <dgm:pt modelId="{FF9A6C3A-0CF3-2649-A460-83FB174D7F14}" type="sibTrans" cxnId="{D4E987BD-3086-2C40-A688-E95BFFB8697D}">
      <dgm:prSet/>
      <dgm:spPr/>
      <dgm:t>
        <a:bodyPr/>
        <a:lstStyle/>
        <a:p>
          <a:endParaRPr lang="en-US"/>
        </a:p>
      </dgm:t>
    </dgm:pt>
    <dgm:pt modelId="{3E25A1E5-D398-0041-A582-AC0D88009140}">
      <dgm:prSet phldrT="[Text]"/>
      <dgm:spPr/>
      <dgm:t>
        <a:bodyPr/>
        <a:lstStyle/>
        <a:p>
          <a:r>
            <a:rPr lang="en-US" dirty="0" smtClean="0"/>
            <a:t>Service Industry</a:t>
          </a:r>
          <a:endParaRPr lang="en-US" dirty="0"/>
        </a:p>
      </dgm:t>
    </dgm:pt>
    <dgm:pt modelId="{50D24F34-7858-7A45-B78D-417D93A75D55}" type="parTrans" cxnId="{714FC587-C75C-A04A-802F-F755F61F2CE4}">
      <dgm:prSet/>
      <dgm:spPr/>
      <dgm:t>
        <a:bodyPr/>
        <a:lstStyle/>
        <a:p>
          <a:endParaRPr lang="en-US"/>
        </a:p>
      </dgm:t>
    </dgm:pt>
    <dgm:pt modelId="{77292A95-FA55-9744-90CD-6C2D1A0944F0}" type="sibTrans" cxnId="{714FC587-C75C-A04A-802F-F755F61F2CE4}">
      <dgm:prSet/>
      <dgm:spPr/>
      <dgm:t>
        <a:bodyPr/>
        <a:lstStyle/>
        <a:p>
          <a:endParaRPr lang="en-US"/>
        </a:p>
      </dgm:t>
    </dgm:pt>
    <dgm:pt modelId="{F3741F70-E5FD-2546-875E-FAE6A9833AFA}">
      <dgm:prSet phldrT="[Text]"/>
      <dgm:spPr/>
      <dgm:t>
        <a:bodyPr/>
        <a:lstStyle/>
        <a:p>
          <a:r>
            <a:rPr lang="en-US" dirty="0" smtClean="0"/>
            <a:t>Innovations</a:t>
          </a:r>
          <a:endParaRPr lang="en-US" dirty="0"/>
        </a:p>
      </dgm:t>
    </dgm:pt>
    <dgm:pt modelId="{E92082A0-0E90-A643-946B-73A6938E54BC}" type="parTrans" cxnId="{0ED51764-2327-7341-8F64-42C2B0050355}">
      <dgm:prSet/>
      <dgm:spPr/>
      <dgm:t>
        <a:bodyPr/>
        <a:lstStyle/>
        <a:p>
          <a:endParaRPr lang="en-US"/>
        </a:p>
      </dgm:t>
    </dgm:pt>
    <dgm:pt modelId="{2A9830B6-FBE9-AA4F-B362-180B1BB7B2E6}" type="sibTrans" cxnId="{0ED51764-2327-7341-8F64-42C2B0050355}">
      <dgm:prSet/>
      <dgm:spPr/>
      <dgm:t>
        <a:bodyPr/>
        <a:lstStyle/>
        <a:p>
          <a:endParaRPr lang="en-US"/>
        </a:p>
      </dgm:t>
    </dgm:pt>
    <dgm:pt modelId="{67390799-ED0A-0343-A6DA-F07C32A92C80}">
      <dgm:prSet/>
      <dgm:spPr/>
      <dgm:t>
        <a:bodyPr/>
        <a:lstStyle/>
        <a:p>
          <a:r>
            <a:rPr lang="en-US" dirty="0" smtClean="0"/>
            <a:t>Low </a:t>
          </a:r>
          <a:r>
            <a:rPr lang="en-US" dirty="0" err="1" smtClean="0"/>
            <a:t>Unemploy</a:t>
          </a:r>
          <a:r>
            <a:rPr lang="en-US" dirty="0" smtClean="0"/>
            <a:t>-</a:t>
          </a:r>
          <a:br>
            <a:rPr lang="en-US" dirty="0" smtClean="0"/>
          </a:br>
          <a:r>
            <a:rPr lang="en-US" dirty="0" err="1" smtClean="0"/>
            <a:t>ment</a:t>
          </a:r>
          <a:endParaRPr lang="en-US" dirty="0"/>
        </a:p>
      </dgm:t>
    </dgm:pt>
    <dgm:pt modelId="{CABEE88C-668B-CC4C-A73C-957E0AEDD492}" type="parTrans" cxnId="{F10D6B43-589A-C842-8A6F-48197BC656BB}">
      <dgm:prSet/>
      <dgm:spPr/>
      <dgm:t>
        <a:bodyPr/>
        <a:lstStyle/>
        <a:p>
          <a:endParaRPr lang="en-US"/>
        </a:p>
      </dgm:t>
    </dgm:pt>
    <dgm:pt modelId="{9D025A99-BB45-F948-900C-0DD2509E4BBD}" type="sibTrans" cxnId="{F10D6B43-589A-C842-8A6F-48197BC656BB}">
      <dgm:prSet/>
      <dgm:spPr/>
      <dgm:t>
        <a:bodyPr/>
        <a:lstStyle/>
        <a:p>
          <a:endParaRPr lang="en-US"/>
        </a:p>
      </dgm:t>
    </dgm:pt>
    <dgm:pt modelId="{A5D78070-B676-BE42-9DC8-C76AE913C831}">
      <dgm:prSet/>
      <dgm:spPr/>
      <dgm:t>
        <a:bodyPr/>
        <a:lstStyle/>
        <a:p>
          <a:r>
            <a:rPr lang="en-US" dirty="0" smtClean="0"/>
            <a:t>Long Life</a:t>
          </a:r>
          <a:endParaRPr lang="en-US" dirty="0"/>
        </a:p>
      </dgm:t>
    </dgm:pt>
    <dgm:pt modelId="{04D033DB-1FDB-4E44-9560-9CC0867D3605}" type="parTrans" cxnId="{12BFA71A-C87D-6B43-883C-CDCD26C4CE25}">
      <dgm:prSet/>
      <dgm:spPr/>
      <dgm:t>
        <a:bodyPr/>
        <a:lstStyle/>
        <a:p>
          <a:endParaRPr lang="en-US"/>
        </a:p>
      </dgm:t>
    </dgm:pt>
    <dgm:pt modelId="{9AD48C6D-841B-524D-8F96-A3B682D71D1F}" type="sibTrans" cxnId="{12BFA71A-C87D-6B43-883C-CDCD26C4CE25}">
      <dgm:prSet/>
      <dgm:spPr/>
      <dgm:t>
        <a:bodyPr/>
        <a:lstStyle/>
        <a:p>
          <a:endParaRPr lang="en-US"/>
        </a:p>
      </dgm:t>
    </dgm:pt>
    <dgm:pt modelId="{C096B27B-6807-8D44-8E03-B5F025AFFDF8}">
      <dgm:prSet/>
      <dgm:spPr/>
      <dgm:t>
        <a:bodyPr/>
        <a:lstStyle/>
        <a:p>
          <a:r>
            <a:rPr lang="en-US" dirty="0" smtClean="0"/>
            <a:t>Democracy &amp; Freedom</a:t>
          </a:r>
          <a:endParaRPr lang="en-US" dirty="0"/>
        </a:p>
      </dgm:t>
    </dgm:pt>
    <dgm:pt modelId="{3129F967-6E35-5142-B3AF-9EEE33C27CDB}" type="parTrans" cxnId="{6CB777DF-3866-EF40-9629-6D9F3AD45BF7}">
      <dgm:prSet/>
      <dgm:spPr/>
      <dgm:t>
        <a:bodyPr/>
        <a:lstStyle/>
        <a:p>
          <a:endParaRPr lang="en-US"/>
        </a:p>
      </dgm:t>
    </dgm:pt>
    <dgm:pt modelId="{A734F1D6-267E-184D-8BD9-CE58194ED15E}" type="sibTrans" cxnId="{6CB777DF-3866-EF40-9629-6D9F3AD45BF7}">
      <dgm:prSet/>
      <dgm:spPr/>
      <dgm:t>
        <a:bodyPr/>
        <a:lstStyle/>
        <a:p>
          <a:endParaRPr lang="en-US"/>
        </a:p>
      </dgm:t>
    </dgm:pt>
    <dgm:pt modelId="{C2861ED1-CB82-C548-AFA5-1B4B391D3D4A}">
      <dgm:prSet/>
      <dgm:spPr/>
      <dgm:t>
        <a:bodyPr/>
        <a:lstStyle/>
        <a:p>
          <a:r>
            <a:rPr lang="en-US" dirty="0" smtClean="0"/>
            <a:t>Rule Of Law</a:t>
          </a:r>
          <a:endParaRPr lang="en-US" dirty="0"/>
        </a:p>
      </dgm:t>
    </dgm:pt>
    <dgm:pt modelId="{B43041F9-EB98-FC4B-93B1-AFC24FF7251D}" type="parTrans" cxnId="{E85B8828-75A2-064E-927A-00A95995DBFA}">
      <dgm:prSet/>
      <dgm:spPr/>
      <dgm:t>
        <a:bodyPr/>
        <a:lstStyle/>
        <a:p>
          <a:endParaRPr lang="en-US"/>
        </a:p>
      </dgm:t>
    </dgm:pt>
    <dgm:pt modelId="{89AAC7EA-7689-8247-A834-3C606D5847CA}" type="sibTrans" cxnId="{E85B8828-75A2-064E-927A-00A95995DBFA}">
      <dgm:prSet/>
      <dgm:spPr/>
      <dgm:t>
        <a:bodyPr/>
        <a:lstStyle/>
        <a:p>
          <a:endParaRPr lang="en-US"/>
        </a:p>
      </dgm:t>
    </dgm:pt>
    <dgm:pt modelId="{7A3A5802-03A5-314D-BD6E-CCF98F75F356}" type="pres">
      <dgm:prSet presAssocID="{225F91F3-4250-9547-BCF0-BA95FF7425D3}" presName="cycle" presStyleCnt="0">
        <dgm:presLayoutVars>
          <dgm:dir/>
          <dgm:resizeHandles val="exact"/>
        </dgm:presLayoutVars>
      </dgm:prSet>
      <dgm:spPr/>
    </dgm:pt>
    <dgm:pt modelId="{9888DE4C-6109-D047-A987-D57DE298F64D}" type="pres">
      <dgm:prSet presAssocID="{F981B293-CE85-C04C-9A9B-A1CF32AF48FD}" presName="node" presStyleLbl="node1" presStyleIdx="0" presStyleCnt="9">
        <dgm:presLayoutVars>
          <dgm:bulletEnabled val="1"/>
        </dgm:presLayoutVars>
      </dgm:prSet>
      <dgm:spPr/>
    </dgm:pt>
    <dgm:pt modelId="{D3CE48FF-F47D-0F47-9212-8A952D7F3798}" type="pres">
      <dgm:prSet presAssocID="{8FA7A8A7-4A10-534A-82F3-F5F4BB2D7D90}" presName="sibTrans" presStyleLbl="sibTrans2D1" presStyleIdx="0" presStyleCnt="9"/>
      <dgm:spPr/>
    </dgm:pt>
    <dgm:pt modelId="{9AFF3981-9365-9848-BDE5-F870C8DDE4DE}" type="pres">
      <dgm:prSet presAssocID="{8FA7A8A7-4A10-534A-82F3-F5F4BB2D7D90}" presName="connectorText" presStyleLbl="sibTrans2D1" presStyleIdx="0" presStyleCnt="9"/>
      <dgm:spPr/>
    </dgm:pt>
    <dgm:pt modelId="{C1A3AB39-60A0-8844-989A-AF8FB0DA78AA}" type="pres">
      <dgm:prSet presAssocID="{A9A57D9A-F384-114D-BEF5-085A8E495A8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D6D3E-7910-0349-A42E-5A9AB24697BD}" type="pres">
      <dgm:prSet presAssocID="{46390594-8B9B-C04F-9048-0B41996939B9}" presName="sibTrans" presStyleLbl="sibTrans2D1" presStyleIdx="1" presStyleCnt="9"/>
      <dgm:spPr/>
    </dgm:pt>
    <dgm:pt modelId="{B55A5B7A-DEC4-3A40-B477-C6D8D9DE7DF3}" type="pres">
      <dgm:prSet presAssocID="{46390594-8B9B-C04F-9048-0B41996939B9}" presName="connectorText" presStyleLbl="sibTrans2D1" presStyleIdx="1" presStyleCnt="9"/>
      <dgm:spPr/>
    </dgm:pt>
    <dgm:pt modelId="{20AFAEFD-AE51-1B47-A34E-0031C6D979D5}" type="pres">
      <dgm:prSet presAssocID="{B0B64435-DB39-3347-A4FE-043CB68A952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646A05-42CF-B540-9432-40EA7D66ED58}" type="pres">
      <dgm:prSet presAssocID="{FF9A6C3A-0CF3-2649-A460-83FB174D7F14}" presName="sibTrans" presStyleLbl="sibTrans2D1" presStyleIdx="2" presStyleCnt="9"/>
      <dgm:spPr/>
    </dgm:pt>
    <dgm:pt modelId="{DECF703A-239A-FA48-ACFA-315EB1D28B45}" type="pres">
      <dgm:prSet presAssocID="{FF9A6C3A-0CF3-2649-A460-83FB174D7F14}" presName="connectorText" presStyleLbl="sibTrans2D1" presStyleIdx="2" presStyleCnt="9"/>
      <dgm:spPr/>
    </dgm:pt>
    <dgm:pt modelId="{59762FD1-DA2F-E447-88ED-79F7ABE4745D}" type="pres">
      <dgm:prSet presAssocID="{3E25A1E5-D398-0041-A582-AC0D8800914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70735-A1E4-EA49-9F31-21C76D92D57E}" type="pres">
      <dgm:prSet presAssocID="{77292A95-FA55-9744-90CD-6C2D1A0944F0}" presName="sibTrans" presStyleLbl="sibTrans2D1" presStyleIdx="3" presStyleCnt="9"/>
      <dgm:spPr/>
    </dgm:pt>
    <dgm:pt modelId="{CB2175A7-3351-A145-AC5F-C10D32769C2A}" type="pres">
      <dgm:prSet presAssocID="{77292A95-FA55-9744-90CD-6C2D1A0944F0}" presName="connectorText" presStyleLbl="sibTrans2D1" presStyleIdx="3" presStyleCnt="9"/>
      <dgm:spPr/>
    </dgm:pt>
    <dgm:pt modelId="{FA44EB73-DCF8-A64C-B8FC-A28E94CFF45E}" type="pres">
      <dgm:prSet presAssocID="{C096B27B-6807-8D44-8E03-B5F025AFFDF8}" presName="node" presStyleLbl="node1" presStyleIdx="4" presStyleCnt="9">
        <dgm:presLayoutVars>
          <dgm:bulletEnabled val="1"/>
        </dgm:presLayoutVars>
      </dgm:prSet>
      <dgm:spPr/>
    </dgm:pt>
    <dgm:pt modelId="{BC272AB7-D6F3-E346-8AEC-2D6E7EA4C61C}" type="pres">
      <dgm:prSet presAssocID="{A734F1D6-267E-184D-8BD9-CE58194ED15E}" presName="sibTrans" presStyleLbl="sibTrans2D1" presStyleIdx="4" presStyleCnt="9"/>
      <dgm:spPr/>
    </dgm:pt>
    <dgm:pt modelId="{85D29CA1-438F-E646-8AC6-A15E14077238}" type="pres">
      <dgm:prSet presAssocID="{A734F1D6-267E-184D-8BD9-CE58194ED15E}" presName="connectorText" presStyleLbl="sibTrans2D1" presStyleIdx="4" presStyleCnt="9"/>
      <dgm:spPr/>
    </dgm:pt>
    <dgm:pt modelId="{00DC07BE-EACF-4347-9E81-EF6E0509BCD1}" type="pres">
      <dgm:prSet presAssocID="{F3741F70-E5FD-2546-875E-FAE6A9833AFA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C4FA6-FEAC-FB43-9C53-C22EB75FE652}" type="pres">
      <dgm:prSet presAssocID="{2A9830B6-FBE9-AA4F-B362-180B1BB7B2E6}" presName="sibTrans" presStyleLbl="sibTrans2D1" presStyleIdx="5" presStyleCnt="9"/>
      <dgm:spPr/>
    </dgm:pt>
    <dgm:pt modelId="{D56CA78B-09A8-5D49-8DF5-66E380D9D08A}" type="pres">
      <dgm:prSet presAssocID="{2A9830B6-FBE9-AA4F-B362-180B1BB7B2E6}" presName="connectorText" presStyleLbl="sibTrans2D1" presStyleIdx="5" presStyleCnt="9"/>
      <dgm:spPr/>
    </dgm:pt>
    <dgm:pt modelId="{C96DD46E-50CB-F74E-91A1-83F5C5E89783}" type="pres">
      <dgm:prSet presAssocID="{67390799-ED0A-0343-A6DA-F07C32A92C8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45E97-F729-134C-9FEB-C11215E998FA}" type="pres">
      <dgm:prSet presAssocID="{9D025A99-BB45-F948-900C-0DD2509E4BBD}" presName="sibTrans" presStyleLbl="sibTrans2D1" presStyleIdx="6" presStyleCnt="9"/>
      <dgm:spPr/>
    </dgm:pt>
    <dgm:pt modelId="{AC7EEFEB-6D02-6D47-AE40-BEE7D572139F}" type="pres">
      <dgm:prSet presAssocID="{9D025A99-BB45-F948-900C-0DD2509E4BBD}" presName="connectorText" presStyleLbl="sibTrans2D1" presStyleIdx="6" presStyleCnt="9"/>
      <dgm:spPr/>
    </dgm:pt>
    <dgm:pt modelId="{95C991DB-218A-CA4D-8AC8-9E2A430EFC0A}" type="pres">
      <dgm:prSet presAssocID="{A5D78070-B676-BE42-9DC8-C76AE913C831}" presName="node" presStyleLbl="node1" presStyleIdx="7" presStyleCnt="9" custRadScaleRad="99242" custRadScaleInc="-1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27580-C085-A248-9CE0-F62402DA0FC2}" type="pres">
      <dgm:prSet presAssocID="{9AD48C6D-841B-524D-8F96-A3B682D71D1F}" presName="sibTrans" presStyleLbl="sibTrans2D1" presStyleIdx="7" presStyleCnt="9"/>
      <dgm:spPr/>
    </dgm:pt>
    <dgm:pt modelId="{F61A19C7-7258-9446-B2F0-FEAFF837D6C1}" type="pres">
      <dgm:prSet presAssocID="{9AD48C6D-841B-524D-8F96-A3B682D71D1F}" presName="connectorText" presStyleLbl="sibTrans2D1" presStyleIdx="7" presStyleCnt="9"/>
      <dgm:spPr/>
    </dgm:pt>
    <dgm:pt modelId="{CB15F507-990E-ED40-9CE2-6583B489F98B}" type="pres">
      <dgm:prSet presAssocID="{C2861ED1-CB82-C548-AFA5-1B4B391D3D4A}" presName="node" presStyleLbl="node1" presStyleIdx="8" presStyleCnt="9">
        <dgm:presLayoutVars>
          <dgm:bulletEnabled val="1"/>
        </dgm:presLayoutVars>
      </dgm:prSet>
      <dgm:spPr/>
    </dgm:pt>
    <dgm:pt modelId="{37D6FDFD-DC26-C849-A8BB-541406A97337}" type="pres">
      <dgm:prSet presAssocID="{89AAC7EA-7689-8247-A834-3C606D5847CA}" presName="sibTrans" presStyleLbl="sibTrans2D1" presStyleIdx="8" presStyleCnt="9"/>
      <dgm:spPr/>
    </dgm:pt>
    <dgm:pt modelId="{7780945B-B5CB-924D-B60C-2D772EE2CF44}" type="pres">
      <dgm:prSet presAssocID="{89AAC7EA-7689-8247-A834-3C606D5847CA}" presName="connectorText" presStyleLbl="sibTrans2D1" presStyleIdx="8" presStyleCnt="9"/>
      <dgm:spPr/>
    </dgm:pt>
  </dgm:ptLst>
  <dgm:cxnLst>
    <dgm:cxn modelId="{12BFA71A-C87D-6B43-883C-CDCD26C4CE25}" srcId="{225F91F3-4250-9547-BCF0-BA95FF7425D3}" destId="{A5D78070-B676-BE42-9DC8-C76AE913C831}" srcOrd="7" destOrd="0" parTransId="{04D033DB-1FDB-4E44-9560-9CC0867D3605}" sibTransId="{9AD48C6D-841B-524D-8F96-A3B682D71D1F}"/>
    <dgm:cxn modelId="{F10D6B43-589A-C842-8A6F-48197BC656BB}" srcId="{225F91F3-4250-9547-BCF0-BA95FF7425D3}" destId="{67390799-ED0A-0343-A6DA-F07C32A92C80}" srcOrd="6" destOrd="0" parTransId="{CABEE88C-668B-CC4C-A73C-957E0AEDD492}" sibTransId="{9D025A99-BB45-F948-900C-0DD2509E4BBD}"/>
    <dgm:cxn modelId="{E7B6692C-4FDF-E044-A56C-053DFF46998C}" type="presOf" srcId="{225F91F3-4250-9547-BCF0-BA95FF7425D3}" destId="{7A3A5802-03A5-314D-BD6E-CCF98F75F356}" srcOrd="0" destOrd="0" presId="urn:microsoft.com/office/officeart/2005/8/layout/cycle2"/>
    <dgm:cxn modelId="{5FEE30A5-743E-1A4D-AC9A-A3C5196C6DCC}" type="presOf" srcId="{A5D78070-B676-BE42-9DC8-C76AE913C831}" destId="{95C991DB-218A-CA4D-8AC8-9E2A430EFC0A}" srcOrd="0" destOrd="0" presId="urn:microsoft.com/office/officeart/2005/8/layout/cycle2"/>
    <dgm:cxn modelId="{6CB777DF-3866-EF40-9629-6D9F3AD45BF7}" srcId="{225F91F3-4250-9547-BCF0-BA95FF7425D3}" destId="{C096B27B-6807-8D44-8E03-B5F025AFFDF8}" srcOrd="4" destOrd="0" parTransId="{3129F967-6E35-5142-B3AF-9EEE33C27CDB}" sibTransId="{A734F1D6-267E-184D-8BD9-CE58194ED15E}"/>
    <dgm:cxn modelId="{5732028C-1E04-A041-8611-890AEFA52E0A}" type="presOf" srcId="{89AAC7EA-7689-8247-A834-3C606D5847CA}" destId="{37D6FDFD-DC26-C849-A8BB-541406A97337}" srcOrd="0" destOrd="0" presId="urn:microsoft.com/office/officeart/2005/8/layout/cycle2"/>
    <dgm:cxn modelId="{D4E987BD-3086-2C40-A688-E95BFFB8697D}" srcId="{225F91F3-4250-9547-BCF0-BA95FF7425D3}" destId="{B0B64435-DB39-3347-A4FE-043CB68A9526}" srcOrd="2" destOrd="0" parTransId="{3AD8E0C7-47FA-494F-B934-A271735FB7D7}" sibTransId="{FF9A6C3A-0CF3-2649-A460-83FB174D7F14}"/>
    <dgm:cxn modelId="{13DD69BE-D2E3-B04C-B9BF-17BD64CAC6FE}" type="presOf" srcId="{FF9A6C3A-0CF3-2649-A460-83FB174D7F14}" destId="{DECF703A-239A-FA48-ACFA-315EB1D28B45}" srcOrd="1" destOrd="0" presId="urn:microsoft.com/office/officeart/2005/8/layout/cycle2"/>
    <dgm:cxn modelId="{0ED51764-2327-7341-8F64-42C2B0050355}" srcId="{225F91F3-4250-9547-BCF0-BA95FF7425D3}" destId="{F3741F70-E5FD-2546-875E-FAE6A9833AFA}" srcOrd="5" destOrd="0" parTransId="{E92082A0-0E90-A643-946B-73A6938E54BC}" sibTransId="{2A9830B6-FBE9-AA4F-B362-180B1BB7B2E6}"/>
    <dgm:cxn modelId="{E4FB481A-D776-DF49-B371-793B3EF20288}" srcId="{225F91F3-4250-9547-BCF0-BA95FF7425D3}" destId="{A9A57D9A-F384-114D-BEF5-085A8E495A81}" srcOrd="1" destOrd="0" parTransId="{300DEB01-0B89-F24C-A886-776377B00E75}" sibTransId="{46390594-8B9B-C04F-9048-0B41996939B9}"/>
    <dgm:cxn modelId="{A044FBCD-4310-FA44-A93C-D377F10014DF}" type="presOf" srcId="{A9A57D9A-F384-114D-BEF5-085A8E495A81}" destId="{C1A3AB39-60A0-8844-989A-AF8FB0DA78AA}" srcOrd="0" destOrd="0" presId="urn:microsoft.com/office/officeart/2005/8/layout/cycle2"/>
    <dgm:cxn modelId="{3A146C25-A7E8-2145-943C-AD5E2F2772B2}" type="presOf" srcId="{46390594-8B9B-C04F-9048-0B41996939B9}" destId="{B55A5B7A-DEC4-3A40-B477-C6D8D9DE7DF3}" srcOrd="1" destOrd="0" presId="urn:microsoft.com/office/officeart/2005/8/layout/cycle2"/>
    <dgm:cxn modelId="{C08A0A93-A190-0146-9639-291CF61B9643}" type="presOf" srcId="{FF9A6C3A-0CF3-2649-A460-83FB174D7F14}" destId="{EC646A05-42CF-B540-9432-40EA7D66ED58}" srcOrd="0" destOrd="0" presId="urn:microsoft.com/office/officeart/2005/8/layout/cycle2"/>
    <dgm:cxn modelId="{94F49A35-BF79-5449-AB64-D1A0A79F2C7F}" type="presOf" srcId="{9AD48C6D-841B-524D-8F96-A3B682D71D1F}" destId="{29D27580-C085-A248-9CE0-F62402DA0FC2}" srcOrd="0" destOrd="0" presId="urn:microsoft.com/office/officeart/2005/8/layout/cycle2"/>
    <dgm:cxn modelId="{E85B8828-75A2-064E-927A-00A95995DBFA}" srcId="{225F91F3-4250-9547-BCF0-BA95FF7425D3}" destId="{C2861ED1-CB82-C548-AFA5-1B4B391D3D4A}" srcOrd="8" destOrd="0" parTransId="{B43041F9-EB98-FC4B-93B1-AFC24FF7251D}" sibTransId="{89AAC7EA-7689-8247-A834-3C606D5847CA}"/>
    <dgm:cxn modelId="{693627B7-ACE8-DE4D-9A7F-1D3EBB00A126}" type="presOf" srcId="{9D025A99-BB45-F948-900C-0DD2509E4BBD}" destId="{18045E97-F729-134C-9FEB-C11215E998FA}" srcOrd="0" destOrd="0" presId="urn:microsoft.com/office/officeart/2005/8/layout/cycle2"/>
    <dgm:cxn modelId="{714FC587-C75C-A04A-802F-F755F61F2CE4}" srcId="{225F91F3-4250-9547-BCF0-BA95FF7425D3}" destId="{3E25A1E5-D398-0041-A582-AC0D88009140}" srcOrd="3" destOrd="0" parTransId="{50D24F34-7858-7A45-B78D-417D93A75D55}" sibTransId="{77292A95-FA55-9744-90CD-6C2D1A0944F0}"/>
    <dgm:cxn modelId="{C961501F-8390-1D41-9791-0E8827B7156E}" type="presOf" srcId="{2A9830B6-FBE9-AA4F-B362-180B1BB7B2E6}" destId="{D56CA78B-09A8-5D49-8DF5-66E380D9D08A}" srcOrd="1" destOrd="0" presId="urn:microsoft.com/office/officeart/2005/8/layout/cycle2"/>
    <dgm:cxn modelId="{F2AD7998-3B05-404D-849B-1C1982B65AE2}" type="presOf" srcId="{9AD48C6D-841B-524D-8F96-A3B682D71D1F}" destId="{F61A19C7-7258-9446-B2F0-FEAFF837D6C1}" srcOrd="1" destOrd="0" presId="urn:microsoft.com/office/officeart/2005/8/layout/cycle2"/>
    <dgm:cxn modelId="{B5C560B5-EEBC-6843-93DC-7A1610BCC70B}" type="presOf" srcId="{A734F1D6-267E-184D-8BD9-CE58194ED15E}" destId="{BC272AB7-D6F3-E346-8AEC-2D6E7EA4C61C}" srcOrd="0" destOrd="0" presId="urn:microsoft.com/office/officeart/2005/8/layout/cycle2"/>
    <dgm:cxn modelId="{EDB25CA0-F582-444B-B186-ED659A702C34}" type="presOf" srcId="{C2861ED1-CB82-C548-AFA5-1B4B391D3D4A}" destId="{CB15F507-990E-ED40-9CE2-6583B489F98B}" srcOrd="0" destOrd="0" presId="urn:microsoft.com/office/officeart/2005/8/layout/cycle2"/>
    <dgm:cxn modelId="{66204504-905E-AE4F-BC82-F002FCF95686}" type="presOf" srcId="{8FA7A8A7-4A10-534A-82F3-F5F4BB2D7D90}" destId="{D3CE48FF-F47D-0F47-9212-8A952D7F3798}" srcOrd="0" destOrd="0" presId="urn:microsoft.com/office/officeart/2005/8/layout/cycle2"/>
    <dgm:cxn modelId="{125B2BE3-BFF0-7243-82B6-1034F05EBA9F}" type="presOf" srcId="{A734F1D6-267E-184D-8BD9-CE58194ED15E}" destId="{85D29CA1-438F-E646-8AC6-A15E14077238}" srcOrd="1" destOrd="0" presId="urn:microsoft.com/office/officeart/2005/8/layout/cycle2"/>
    <dgm:cxn modelId="{14FDC3CD-A1B5-174A-A5B1-4F749831D081}" type="presOf" srcId="{67390799-ED0A-0343-A6DA-F07C32A92C80}" destId="{C96DD46E-50CB-F74E-91A1-83F5C5E89783}" srcOrd="0" destOrd="0" presId="urn:microsoft.com/office/officeart/2005/8/layout/cycle2"/>
    <dgm:cxn modelId="{F5621932-7F37-B646-A1A3-E2482E7276C2}" type="presOf" srcId="{3E25A1E5-D398-0041-A582-AC0D88009140}" destId="{59762FD1-DA2F-E447-88ED-79F7ABE4745D}" srcOrd="0" destOrd="0" presId="urn:microsoft.com/office/officeart/2005/8/layout/cycle2"/>
    <dgm:cxn modelId="{18B54262-7B4C-E545-B89B-37D869533538}" type="presOf" srcId="{77292A95-FA55-9744-90CD-6C2D1A0944F0}" destId="{0B070735-A1E4-EA49-9F31-21C76D92D57E}" srcOrd="0" destOrd="0" presId="urn:microsoft.com/office/officeart/2005/8/layout/cycle2"/>
    <dgm:cxn modelId="{0D6F0B77-98E3-1444-A73C-C574AB59A51C}" type="presOf" srcId="{2A9830B6-FBE9-AA4F-B362-180B1BB7B2E6}" destId="{93AC4FA6-FEAC-FB43-9C53-C22EB75FE652}" srcOrd="0" destOrd="0" presId="urn:microsoft.com/office/officeart/2005/8/layout/cycle2"/>
    <dgm:cxn modelId="{0192D04D-B0CD-394D-8E8E-FCC426D8A5D9}" type="presOf" srcId="{F3741F70-E5FD-2546-875E-FAE6A9833AFA}" destId="{00DC07BE-EACF-4347-9E81-EF6E0509BCD1}" srcOrd="0" destOrd="0" presId="urn:microsoft.com/office/officeart/2005/8/layout/cycle2"/>
    <dgm:cxn modelId="{C588FECF-E7A6-6041-A6EF-F5318BFE5D2B}" type="presOf" srcId="{89AAC7EA-7689-8247-A834-3C606D5847CA}" destId="{7780945B-B5CB-924D-B60C-2D772EE2CF44}" srcOrd="1" destOrd="0" presId="urn:microsoft.com/office/officeart/2005/8/layout/cycle2"/>
    <dgm:cxn modelId="{9AC8EC42-54A9-054E-87B3-DEE8DD4504C4}" type="presOf" srcId="{F981B293-CE85-C04C-9A9B-A1CF32AF48FD}" destId="{9888DE4C-6109-D047-A987-D57DE298F64D}" srcOrd="0" destOrd="0" presId="urn:microsoft.com/office/officeart/2005/8/layout/cycle2"/>
    <dgm:cxn modelId="{9B5DF8A5-263D-F847-B8B1-C3CB53DCDC12}" type="presOf" srcId="{46390594-8B9B-C04F-9048-0B41996939B9}" destId="{646D6D3E-7910-0349-A42E-5A9AB24697BD}" srcOrd="0" destOrd="0" presId="urn:microsoft.com/office/officeart/2005/8/layout/cycle2"/>
    <dgm:cxn modelId="{F852EA11-9AC5-FA4A-8272-0ACF244A9211}" srcId="{225F91F3-4250-9547-BCF0-BA95FF7425D3}" destId="{F981B293-CE85-C04C-9A9B-A1CF32AF48FD}" srcOrd="0" destOrd="0" parTransId="{D9A68C41-AAEE-384C-BC6D-9BF6AA215760}" sibTransId="{8FA7A8A7-4A10-534A-82F3-F5F4BB2D7D90}"/>
    <dgm:cxn modelId="{5B3B9CA4-8FAD-DB48-992D-87EDCC26D943}" type="presOf" srcId="{C096B27B-6807-8D44-8E03-B5F025AFFDF8}" destId="{FA44EB73-DCF8-A64C-B8FC-A28E94CFF45E}" srcOrd="0" destOrd="0" presId="urn:microsoft.com/office/officeart/2005/8/layout/cycle2"/>
    <dgm:cxn modelId="{5BC037A6-DA4A-8E42-9DE7-203003997904}" type="presOf" srcId="{B0B64435-DB39-3347-A4FE-043CB68A9526}" destId="{20AFAEFD-AE51-1B47-A34E-0031C6D979D5}" srcOrd="0" destOrd="0" presId="urn:microsoft.com/office/officeart/2005/8/layout/cycle2"/>
    <dgm:cxn modelId="{126BD3B5-DEBE-2D4D-B334-4087145798A8}" type="presOf" srcId="{77292A95-FA55-9744-90CD-6C2D1A0944F0}" destId="{CB2175A7-3351-A145-AC5F-C10D32769C2A}" srcOrd="1" destOrd="0" presId="urn:microsoft.com/office/officeart/2005/8/layout/cycle2"/>
    <dgm:cxn modelId="{71207715-39D5-6C46-BF4D-5410FD230306}" type="presOf" srcId="{8FA7A8A7-4A10-534A-82F3-F5F4BB2D7D90}" destId="{9AFF3981-9365-9848-BDE5-F870C8DDE4DE}" srcOrd="1" destOrd="0" presId="urn:microsoft.com/office/officeart/2005/8/layout/cycle2"/>
    <dgm:cxn modelId="{27714C81-BE9E-E24E-8E26-E25B8F16EC84}" type="presOf" srcId="{9D025A99-BB45-F948-900C-0DD2509E4BBD}" destId="{AC7EEFEB-6D02-6D47-AE40-BEE7D572139F}" srcOrd="1" destOrd="0" presId="urn:microsoft.com/office/officeart/2005/8/layout/cycle2"/>
    <dgm:cxn modelId="{C8577DD7-2767-6F43-B5CA-405A94CFDEEB}" type="presParOf" srcId="{7A3A5802-03A5-314D-BD6E-CCF98F75F356}" destId="{9888DE4C-6109-D047-A987-D57DE298F64D}" srcOrd="0" destOrd="0" presId="urn:microsoft.com/office/officeart/2005/8/layout/cycle2"/>
    <dgm:cxn modelId="{C459E8DA-F96A-7E4A-8ECF-F01F13F1B853}" type="presParOf" srcId="{7A3A5802-03A5-314D-BD6E-CCF98F75F356}" destId="{D3CE48FF-F47D-0F47-9212-8A952D7F3798}" srcOrd="1" destOrd="0" presId="urn:microsoft.com/office/officeart/2005/8/layout/cycle2"/>
    <dgm:cxn modelId="{9853209D-813B-9745-ADA2-A7F3666B2E3A}" type="presParOf" srcId="{D3CE48FF-F47D-0F47-9212-8A952D7F3798}" destId="{9AFF3981-9365-9848-BDE5-F870C8DDE4DE}" srcOrd="0" destOrd="0" presId="urn:microsoft.com/office/officeart/2005/8/layout/cycle2"/>
    <dgm:cxn modelId="{CAA03AA0-7D62-0B4C-A70A-7FBB4FAC17E0}" type="presParOf" srcId="{7A3A5802-03A5-314D-BD6E-CCF98F75F356}" destId="{C1A3AB39-60A0-8844-989A-AF8FB0DA78AA}" srcOrd="2" destOrd="0" presId="urn:microsoft.com/office/officeart/2005/8/layout/cycle2"/>
    <dgm:cxn modelId="{57F53E18-379E-5D4C-9E09-F9C97D0C7F37}" type="presParOf" srcId="{7A3A5802-03A5-314D-BD6E-CCF98F75F356}" destId="{646D6D3E-7910-0349-A42E-5A9AB24697BD}" srcOrd="3" destOrd="0" presId="urn:microsoft.com/office/officeart/2005/8/layout/cycle2"/>
    <dgm:cxn modelId="{33E2CF4E-1739-6545-B707-C94289D49BD2}" type="presParOf" srcId="{646D6D3E-7910-0349-A42E-5A9AB24697BD}" destId="{B55A5B7A-DEC4-3A40-B477-C6D8D9DE7DF3}" srcOrd="0" destOrd="0" presId="urn:microsoft.com/office/officeart/2005/8/layout/cycle2"/>
    <dgm:cxn modelId="{D670AC28-BDDD-B040-B586-97FE29F12FF4}" type="presParOf" srcId="{7A3A5802-03A5-314D-BD6E-CCF98F75F356}" destId="{20AFAEFD-AE51-1B47-A34E-0031C6D979D5}" srcOrd="4" destOrd="0" presId="urn:microsoft.com/office/officeart/2005/8/layout/cycle2"/>
    <dgm:cxn modelId="{9F4981EC-086D-B04B-A7D6-C9EAE4F055EA}" type="presParOf" srcId="{7A3A5802-03A5-314D-BD6E-CCF98F75F356}" destId="{EC646A05-42CF-B540-9432-40EA7D66ED58}" srcOrd="5" destOrd="0" presId="urn:microsoft.com/office/officeart/2005/8/layout/cycle2"/>
    <dgm:cxn modelId="{BC610821-B95B-1140-9A96-A6E49470410D}" type="presParOf" srcId="{EC646A05-42CF-B540-9432-40EA7D66ED58}" destId="{DECF703A-239A-FA48-ACFA-315EB1D28B45}" srcOrd="0" destOrd="0" presId="urn:microsoft.com/office/officeart/2005/8/layout/cycle2"/>
    <dgm:cxn modelId="{345E0D44-EF77-1A4F-8131-226BD798AB66}" type="presParOf" srcId="{7A3A5802-03A5-314D-BD6E-CCF98F75F356}" destId="{59762FD1-DA2F-E447-88ED-79F7ABE4745D}" srcOrd="6" destOrd="0" presId="urn:microsoft.com/office/officeart/2005/8/layout/cycle2"/>
    <dgm:cxn modelId="{E65C32F8-A6A8-4248-AD22-970CCB981381}" type="presParOf" srcId="{7A3A5802-03A5-314D-BD6E-CCF98F75F356}" destId="{0B070735-A1E4-EA49-9F31-21C76D92D57E}" srcOrd="7" destOrd="0" presId="urn:microsoft.com/office/officeart/2005/8/layout/cycle2"/>
    <dgm:cxn modelId="{231E2EB3-721E-CC40-893B-C4DB5CEB793E}" type="presParOf" srcId="{0B070735-A1E4-EA49-9F31-21C76D92D57E}" destId="{CB2175A7-3351-A145-AC5F-C10D32769C2A}" srcOrd="0" destOrd="0" presId="urn:microsoft.com/office/officeart/2005/8/layout/cycle2"/>
    <dgm:cxn modelId="{30B722EF-B174-AF45-B49B-34B42C4D7B9A}" type="presParOf" srcId="{7A3A5802-03A5-314D-BD6E-CCF98F75F356}" destId="{FA44EB73-DCF8-A64C-B8FC-A28E94CFF45E}" srcOrd="8" destOrd="0" presId="urn:microsoft.com/office/officeart/2005/8/layout/cycle2"/>
    <dgm:cxn modelId="{2EAB8631-7ED4-EA45-9FBC-54483CBCEEA6}" type="presParOf" srcId="{7A3A5802-03A5-314D-BD6E-CCF98F75F356}" destId="{BC272AB7-D6F3-E346-8AEC-2D6E7EA4C61C}" srcOrd="9" destOrd="0" presId="urn:microsoft.com/office/officeart/2005/8/layout/cycle2"/>
    <dgm:cxn modelId="{164786F1-77F4-8642-B54F-682822444B54}" type="presParOf" srcId="{BC272AB7-D6F3-E346-8AEC-2D6E7EA4C61C}" destId="{85D29CA1-438F-E646-8AC6-A15E14077238}" srcOrd="0" destOrd="0" presId="urn:microsoft.com/office/officeart/2005/8/layout/cycle2"/>
    <dgm:cxn modelId="{5DD3EFCF-9CE8-2F48-8F25-FB8F67D9F403}" type="presParOf" srcId="{7A3A5802-03A5-314D-BD6E-CCF98F75F356}" destId="{00DC07BE-EACF-4347-9E81-EF6E0509BCD1}" srcOrd="10" destOrd="0" presId="urn:microsoft.com/office/officeart/2005/8/layout/cycle2"/>
    <dgm:cxn modelId="{89545150-BCBF-0643-92CC-740D0C434058}" type="presParOf" srcId="{7A3A5802-03A5-314D-BD6E-CCF98F75F356}" destId="{93AC4FA6-FEAC-FB43-9C53-C22EB75FE652}" srcOrd="11" destOrd="0" presId="urn:microsoft.com/office/officeart/2005/8/layout/cycle2"/>
    <dgm:cxn modelId="{3D589EA1-6293-9F4B-8FF4-BA03CBADE2A2}" type="presParOf" srcId="{93AC4FA6-FEAC-FB43-9C53-C22EB75FE652}" destId="{D56CA78B-09A8-5D49-8DF5-66E380D9D08A}" srcOrd="0" destOrd="0" presId="urn:microsoft.com/office/officeart/2005/8/layout/cycle2"/>
    <dgm:cxn modelId="{9238EDFB-6C64-2E43-993F-500C826A3750}" type="presParOf" srcId="{7A3A5802-03A5-314D-BD6E-CCF98F75F356}" destId="{C96DD46E-50CB-F74E-91A1-83F5C5E89783}" srcOrd="12" destOrd="0" presId="urn:microsoft.com/office/officeart/2005/8/layout/cycle2"/>
    <dgm:cxn modelId="{B2318C5B-0089-D844-8B5A-96FCC0FD08FC}" type="presParOf" srcId="{7A3A5802-03A5-314D-BD6E-CCF98F75F356}" destId="{18045E97-F729-134C-9FEB-C11215E998FA}" srcOrd="13" destOrd="0" presId="urn:microsoft.com/office/officeart/2005/8/layout/cycle2"/>
    <dgm:cxn modelId="{BC6A2C1B-9AE5-CE41-9028-C941827F846D}" type="presParOf" srcId="{18045E97-F729-134C-9FEB-C11215E998FA}" destId="{AC7EEFEB-6D02-6D47-AE40-BEE7D572139F}" srcOrd="0" destOrd="0" presId="urn:microsoft.com/office/officeart/2005/8/layout/cycle2"/>
    <dgm:cxn modelId="{A35C30F4-5F29-5041-A139-A337EF9AD566}" type="presParOf" srcId="{7A3A5802-03A5-314D-BD6E-CCF98F75F356}" destId="{95C991DB-218A-CA4D-8AC8-9E2A430EFC0A}" srcOrd="14" destOrd="0" presId="urn:microsoft.com/office/officeart/2005/8/layout/cycle2"/>
    <dgm:cxn modelId="{65FF56F2-86FC-6140-A20B-038EED2668AC}" type="presParOf" srcId="{7A3A5802-03A5-314D-BD6E-CCF98F75F356}" destId="{29D27580-C085-A248-9CE0-F62402DA0FC2}" srcOrd="15" destOrd="0" presId="urn:microsoft.com/office/officeart/2005/8/layout/cycle2"/>
    <dgm:cxn modelId="{61AC1D7A-8370-E546-BF55-B4613AB22B94}" type="presParOf" srcId="{29D27580-C085-A248-9CE0-F62402DA0FC2}" destId="{F61A19C7-7258-9446-B2F0-FEAFF837D6C1}" srcOrd="0" destOrd="0" presId="urn:microsoft.com/office/officeart/2005/8/layout/cycle2"/>
    <dgm:cxn modelId="{997170F5-8AEC-AB49-8366-C3C35D861595}" type="presParOf" srcId="{7A3A5802-03A5-314D-BD6E-CCF98F75F356}" destId="{CB15F507-990E-ED40-9CE2-6583B489F98B}" srcOrd="16" destOrd="0" presId="urn:microsoft.com/office/officeart/2005/8/layout/cycle2"/>
    <dgm:cxn modelId="{86CA6A36-C13B-7044-97F1-F573386AF728}" type="presParOf" srcId="{7A3A5802-03A5-314D-BD6E-CCF98F75F356}" destId="{37D6FDFD-DC26-C849-A8BB-541406A97337}" srcOrd="17" destOrd="0" presId="urn:microsoft.com/office/officeart/2005/8/layout/cycle2"/>
    <dgm:cxn modelId="{17CE531D-1AEF-1741-B4A2-A030B4D64A40}" type="presParOf" srcId="{37D6FDFD-DC26-C849-A8BB-541406A97337}" destId="{7780945B-B5CB-924D-B60C-2D772EE2CF4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5F91F3-4250-9547-BCF0-BA95FF7425D3}" type="doc">
      <dgm:prSet loTypeId="urn:microsoft.com/office/officeart/2005/8/layout/cycle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81B293-CE85-C04C-9A9B-A1CF32AF48FD}">
      <dgm:prSet phldrT="[Text]"/>
      <dgm:spPr/>
      <dgm:t>
        <a:bodyPr/>
        <a:lstStyle/>
        <a:p>
          <a:r>
            <a:rPr lang="en-US" dirty="0" smtClean="0"/>
            <a:t>Equality</a:t>
          </a:r>
          <a:endParaRPr lang="en-US" dirty="0"/>
        </a:p>
      </dgm:t>
    </dgm:pt>
    <dgm:pt modelId="{D9A68C41-AAEE-384C-BC6D-9BF6AA215760}" type="parTrans" cxnId="{F852EA11-9AC5-FA4A-8272-0ACF244A9211}">
      <dgm:prSet/>
      <dgm:spPr/>
      <dgm:t>
        <a:bodyPr/>
        <a:lstStyle/>
        <a:p>
          <a:endParaRPr lang="en-US"/>
        </a:p>
      </dgm:t>
    </dgm:pt>
    <dgm:pt modelId="{8FA7A8A7-4A10-534A-82F3-F5F4BB2D7D90}" type="sibTrans" cxnId="{F852EA11-9AC5-FA4A-8272-0ACF244A9211}">
      <dgm:prSet/>
      <dgm:spPr/>
      <dgm:t>
        <a:bodyPr/>
        <a:lstStyle/>
        <a:p>
          <a:endParaRPr lang="en-US"/>
        </a:p>
      </dgm:t>
    </dgm:pt>
    <dgm:pt modelId="{A9A57D9A-F384-114D-BEF5-085A8E495A81}">
      <dgm:prSet phldrT="[Text]"/>
      <dgm:spPr/>
      <dgm:t>
        <a:bodyPr/>
        <a:lstStyle/>
        <a:p>
          <a:r>
            <a:rPr lang="en-US" dirty="0" smtClean="0"/>
            <a:t>Good Healthcare</a:t>
          </a:r>
          <a:endParaRPr lang="en-US" dirty="0"/>
        </a:p>
      </dgm:t>
    </dgm:pt>
    <dgm:pt modelId="{300DEB01-0B89-F24C-A886-776377B00E75}" type="parTrans" cxnId="{E4FB481A-D776-DF49-B371-793B3EF20288}">
      <dgm:prSet/>
      <dgm:spPr/>
      <dgm:t>
        <a:bodyPr/>
        <a:lstStyle/>
        <a:p>
          <a:endParaRPr lang="en-US"/>
        </a:p>
      </dgm:t>
    </dgm:pt>
    <dgm:pt modelId="{46390594-8B9B-C04F-9048-0B41996939B9}" type="sibTrans" cxnId="{E4FB481A-D776-DF49-B371-793B3EF20288}">
      <dgm:prSet/>
      <dgm:spPr/>
      <dgm:t>
        <a:bodyPr/>
        <a:lstStyle/>
        <a:p>
          <a:endParaRPr lang="en-US"/>
        </a:p>
      </dgm:t>
    </dgm:pt>
    <dgm:pt modelId="{B0B64435-DB39-3347-A4FE-043CB68A9526}">
      <dgm:prSet phldrT="[Text]"/>
      <dgm:spPr/>
      <dgm:t>
        <a:bodyPr/>
        <a:lstStyle/>
        <a:p>
          <a:r>
            <a:rPr lang="en-US" dirty="0" smtClean="0"/>
            <a:t>High-Income</a:t>
          </a:r>
          <a:endParaRPr lang="en-US" dirty="0"/>
        </a:p>
      </dgm:t>
    </dgm:pt>
    <dgm:pt modelId="{3AD8E0C7-47FA-494F-B934-A271735FB7D7}" type="parTrans" cxnId="{D4E987BD-3086-2C40-A688-E95BFFB8697D}">
      <dgm:prSet/>
      <dgm:spPr/>
      <dgm:t>
        <a:bodyPr/>
        <a:lstStyle/>
        <a:p>
          <a:endParaRPr lang="en-US"/>
        </a:p>
      </dgm:t>
    </dgm:pt>
    <dgm:pt modelId="{FF9A6C3A-0CF3-2649-A460-83FB174D7F14}" type="sibTrans" cxnId="{D4E987BD-3086-2C40-A688-E95BFFB8697D}">
      <dgm:prSet/>
      <dgm:spPr/>
      <dgm:t>
        <a:bodyPr/>
        <a:lstStyle/>
        <a:p>
          <a:endParaRPr lang="en-US"/>
        </a:p>
      </dgm:t>
    </dgm:pt>
    <dgm:pt modelId="{3E25A1E5-D398-0041-A582-AC0D88009140}">
      <dgm:prSet phldrT="[Text]"/>
      <dgm:spPr/>
      <dgm:t>
        <a:bodyPr/>
        <a:lstStyle/>
        <a:p>
          <a:r>
            <a:rPr lang="en-US" dirty="0" smtClean="0"/>
            <a:t>Service Industry</a:t>
          </a:r>
          <a:endParaRPr lang="en-US" dirty="0"/>
        </a:p>
      </dgm:t>
    </dgm:pt>
    <dgm:pt modelId="{50D24F34-7858-7A45-B78D-417D93A75D55}" type="parTrans" cxnId="{714FC587-C75C-A04A-802F-F755F61F2CE4}">
      <dgm:prSet/>
      <dgm:spPr/>
      <dgm:t>
        <a:bodyPr/>
        <a:lstStyle/>
        <a:p>
          <a:endParaRPr lang="en-US"/>
        </a:p>
      </dgm:t>
    </dgm:pt>
    <dgm:pt modelId="{77292A95-FA55-9744-90CD-6C2D1A0944F0}" type="sibTrans" cxnId="{714FC587-C75C-A04A-802F-F755F61F2CE4}">
      <dgm:prSet/>
      <dgm:spPr/>
      <dgm:t>
        <a:bodyPr/>
        <a:lstStyle/>
        <a:p>
          <a:endParaRPr lang="en-US"/>
        </a:p>
      </dgm:t>
    </dgm:pt>
    <dgm:pt modelId="{F3741F70-E5FD-2546-875E-FAE6A9833AFA}">
      <dgm:prSet phldrT="[Text]"/>
      <dgm:spPr/>
      <dgm:t>
        <a:bodyPr/>
        <a:lstStyle/>
        <a:p>
          <a:r>
            <a:rPr lang="en-US" dirty="0" smtClean="0"/>
            <a:t>Innovations</a:t>
          </a:r>
          <a:endParaRPr lang="en-US" dirty="0"/>
        </a:p>
      </dgm:t>
    </dgm:pt>
    <dgm:pt modelId="{E92082A0-0E90-A643-946B-73A6938E54BC}" type="parTrans" cxnId="{0ED51764-2327-7341-8F64-42C2B0050355}">
      <dgm:prSet/>
      <dgm:spPr/>
      <dgm:t>
        <a:bodyPr/>
        <a:lstStyle/>
        <a:p>
          <a:endParaRPr lang="en-US"/>
        </a:p>
      </dgm:t>
    </dgm:pt>
    <dgm:pt modelId="{2A9830B6-FBE9-AA4F-B362-180B1BB7B2E6}" type="sibTrans" cxnId="{0ED51764-2327-7341-8F64-42C2B0050355}">
      <dgm:prSet/>
      <dgm:spPr/>
      <dgm:t>
        <a:bodyPr/>
        <a:lstStyle/>
        <a:p>
          <a:endParaRPr lang="en-US"/>
        </a:p>
      </dgm:t>
    </dgm:pt>
    <dgm:pt modelId="{67390799-ED0A-0343-A6DA-F07C32A92C80}">
      <dgm:prSet/>
      <dgm:spPr/>
      <dgm:t>
        <a:bodyPr/>
        <a:lstStyle/>
        <a:p>
          <a:r>
            <a:rPr lang="en-US" dirty="0" smtClean="0"/>
            <a:t>Low </a:t>
          </a:r>
          <a:r>
            <a:rPr lang="en-US" dirty="0" err="1" smtClean="0"/>
            <a:t>Unemploy</a:t>
          </a:r>
          <a:r>
            <a:rPr lang="en-US" dirty="0" smtClean="0"/>
            <a:t>-</a:t>
          </a:r>
          <a:br>
            <a:rPr lang="en-US" dirty="0" smtClean="0"/>
          </a:br>
          <a:r>
            <a:rPr lang="en-US" dirty="0" err="1" smtClean="0"/>
            <a:t>ment</a:t>
          </a:r>
          <a:endParaRPr lang="en-US" dirty="0"/>
        </a:p>
      </dgm:t>
    </dgm:pt>
    <dgm:pt modelId="{CABEE88C-668B-CC4C-A73C-957E0AEDD492}" type="parTrans" cxnId="{F10D6B43-589A-C842-8A6F-48197BC656BB}">
      <dgm:prSet/>
      <dgm:spPr/>
      <dgm:t>
        <a:bodyPr/>
        <a:lstStyle/>
        <a:p>
          <a:endParaRPr lang="en-US"/>
        </a:p>
      </dgm:t>
    </dgm:pt>
    <dgm:pt modelId="{9D025A99-BB45-F948-900C-0DD2509E4BBD}" type="sibTrans" cxnId="{F10D6B43-589A-C842-8A6F-48197BC656BB}">
      <dgm:prSet/>
      <dgm:spPr/>
      <dgm:t>
        <a:bodyPr/>
        <a:lstStyle/>
        <a:p>
          <a:endParaRPr lang="en-US"/>
        </a:p>
      </dgm:t>
    </dgm:pt>
    <dgm:pt modelId="{A5D78070-B676-BE42-9DC8-C76AE913C831}">
      <dgm:prSet/>
      <dgm:spPr/>
      <dgm:t>
        <a:bodyPr/>
        <a:lstStyle/>
        <a:p>
          <a:r>
            <a:rPr lang="en-US" dirty="0" smtClean="0"/>
            <a:t>Long Life</a:t>
          </a:r>
          <a:endParaRPr lang="en-US" dirty="0"/>
        </a:p>
      </dgm:t>
    </dgm:pt>
    <dgm:pt modelId="{04D033DB-1FDB-4E44-9560-9CC0867D3605}" type="parTrans" cxnId="{12BFA71A-C87D-6B43-883C-CDCD26C4CE25}">
      <dgm:prSet/>
      <dgm:spPr/>
      <dgm:t>
        <a:bodyPr/>
        <a:lstStyle/>
        <a:p>
          <a:endParaRPr lang="en-US"/>
        </a:p>
      </dgm:t>
    </dgm:pt>
    <dgm:pt modelId="{9AD48C6D-841B-524D-8F96-A3B682D71D1F}" type="sibTrans" cxnId="{12BFA71A-C87D-6B43-883C-CDCD26C4CE25}">
      <dgm:prSet/>
      <dgm:spPr/>
      <dgm:t>
        <a:bodyPr/>
        <a:lstStyle/>
        <a:p>
          <a:endParaRPr lang="en-US"/>
        </a:p>
      </dgm:t>
    </dgm:pt>
    <dgm:pt modelId="{C096B27B-6807-8D44-8E03-B5F025AFFDF8}">
      <dgm:prSet/>
      <dgm:spPr/>
      <dgm:t>
        <a:bodyPr/>
        <a:lstStyle/>
        <a:p>
          <a:r>
            <a:rPr lang="en-US" dirty="0" smtClean="0"/>
            <a:t>Democracy &amp; Freedom</a:t>
          </a:r>
          <a:endParaRPr lang="en-US" dirty="0"/>
        </a:p>
      </dgm:t>
    </dgm:pt>
    <dgm:pt modelId="{3129F967-6E35-5142-B3AF-9EEE33C27CDB}" type="parTrans" cxnId="{6CB777DF-3866-EF40-9629-6D9F3AD45BF7}">
      <dgm:prSet/>
      <dgm:spPr/>
      <dgm:t>
        <a:bodyPr/>
        <a:lstStyle/>
        <a:p>
          <a:endParaRPr lang="en-US"/>
        </a:p>
      </dgm:t>
    </dgm:pt>
    <dgm:pt modelId="{A734F1D6-267E-184D-8BD9-CE58194ED15E}" type="sibTrans" cxnId="{6CB777DF-3866-EF40-9629-6D9F3AD45BF7}">
      <dgm:prSet/>
      <dgm:spPr/>
      <dgm:t>
        <a:bodyPr/>
        <a:lstStyle/>
        <a:p>
          <a:endParaRPr lang="en-US"/>
        </a:p>
      </dgm:t>
    </dgm:pt>
    <dgm:pt modelId="{C2861ED1-CB82-C548-AFA5-1B4B391D3D4A}">
      <dgm:prSet/>
      <dgm:spPr/>
      <dgm:t>
        <a:bodyPr/>
        <a:lstStyle/>
        <a:p>
          <a:r>
            <a:rPr lang="en-US" dirty="0" smtClean="0"/>
            <a:t>Rule Of Law</a:t>
          </a:r>
          <a:endParaRPr lang="en-US" dirty="0"/>
        </a:p>
      </dgm:t>
    </dgm:pt>
    <dgm:pt modelId="{B43041F9-EB98-FC4B-93B1-AFC24FF7251D}" type="parTrans" cxnId="{E85B8828-75A2-064E-927A-00A95995DBFA}">
      <dgm:prSet/>
      <dgm:spPr/>
      <dgm:t>
        <a:bodyPr/>
        <a:lstStyle/>
        <a:p>
          <a:endParaRPr lang="en-US"/>
        </a:p>
      </dgm:t>
    </dgm:pt>
    <dgm:pt modelId="{89AAC7EA-7689-8247-A834-3C606D5847CA}" type="sibTrans" cxnId="{E85B8828-75A2-064E-927A-00A95995DBFA}">
      <dgm:prSet/>
      <dgm:spPr/>
      <dgm:t>
        <a:bodyPr/>
        <a:lstStyle/>
        <a:p>
          <a:endParaRPr lang="en-US"/>
        </a:p>
      </dgm:t>
    </dgm:pt>
    <dgm:pt modelId="{7A3A5802-03A5-314D-BD6E-CCF98F75F356}" type="pres">
      <dgm:prSet presAssocID="{225F91F3-4250-9547-BCF0-BA95FF7425D3}" presName="cycle" presStyleCnt="0">
        <dgm:presLayoutVars>
          <dgm:dir/>
          <dgm:resizeHandles val="exact"/>
        </dgm:presLayoutVars>
      </dgm:prSet>
      <dgm:spPr/>
    </dgm:pt>
    <dgm:pt modelId="{9888DE4C-6109-D047-A987-D57DE298F64D}" type="pres">
      <dgm:prSet presAssocID="{F981B293-CE85-C04C-9A9B-A1CF32AF48FD}" presName="node" presStyleLbl="node1" presStyleIdx="0" presStyleCnt="9">
        <dgm:presLayoutVars>
          <dgm:bulletEnabled val="1"/>
        </dgm:presLayoutVars>
      </dgm:prSet>
      <dgm:spPr/>
    </dgm:pt>
    <dgm:pt modelId="{D3CE48FF-F47D-0F47-9212-8A952D7F3798}" type="pres">
      <dgm:prSet presAssocID="{8FA7A8A7-4A10-534A-82F3-F5F4BB2D7D90}" presName="sibTrans" presStyleLbl="sibTrans2D1" presStyleIdx="0" presStyleCnt="9"/>
      <dgm:spPr/>
    </dgm:pt>
    <dgm:pt modelId="{9AFF3981-9365-9848-BDE5-F870C8DDE4DE}" type="pres">
      <dgm:prSet presAssocID="{8FA7A8A7-4A10-534A-82F3-F5F4BB2D7D90}" presName="connectorText" presStyleLbl="sibTrans2D1" presStyleIdx="0" presStyleCnt="9"/>
      <dgm:spPr/>
    </dgm:pt>
    <dgm:pt modelId="{C1A3AB39-60A0-8844-989A-AF8FB0DA78AA}" type="pres">
      <dgm:prSet presAssocID="{A9A57D9A-F384-114D-BEF5-085A8E495A8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D6D3E-7910-0349-A42E-5A9AB24697BD}" type="pres">
      <dgm:prSet presAssocID="{46390594-8B9B-C04F-9048-0B41996939B9}" presName="sibTrans" presStyleLbl="sibTrans2D1" presStyleIdx="1" presStyleCnt="9"/>
      <dgm:spPr/>
    </dgm:pt>
    <dgm:pt modelId="{B55A5B7A-DEC4-3A40-B477-C6D8D9DE7DF3}" type="pres">
      <dgm:prSet presAssocID="{46390594-8B9B-C04F-9048-0B41996939B9}" presName="connectorText" presStyleLbl="sibTrans2D1" presStyleIdx="1" presStyleCnt="9"/>
      <dgm:spPr/>
    </dgm:pt>
    <dgm:pt modelId="{20AFAEFD-AE51-1B47-A34E-0031C6D979D5}" type="pres">
      <dgm:prSet presAssocID="{B0B64435-DB39-3347-A4FE-043CB68A952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646A05-42CF-B540-9432-40EA7D66ED58}" type="pres">
      <dgm:prSet presAssocID="{FF9A6C3A-0CF3-2649-A460-83FB174D7F14}" presName="sibTrans" presStyleLbl="sibTrans2D1" presStyleIdx="2" presStyleCnt="9"/>
      <dgm:spPr/>
    </dgm:pt>
    <dgm:pt modelId="{DECF703A-239A-FA48-ACFA-315EB1D28B45}" type="pres">
      <dgm:prSet presAssocID="{FF9A6C3A-0CF3-2649-A460-83FB174D7F14}" presName="connectorText" presStyleLbl="sibTrans2D1" presStyleIdx="2" presStyleCnt="9"/>
      <dgm:spPr/>
    </dgm:pt>
    <dgm:pt modelId="{59762FD1-DA2F-E447-88ED-79F7ABE4745D}" type="pres">
      <dgm:prSet presAssocID="{3E25A1E5-D398-0041-A582-AC0D8800914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70735-A1E4-EA49-9F31-21C76D92D57E}" type="pres">
      <dgm:prSet presAssocID="{77292A95-FA55-9744-90CD-6C2D1A0944F0}" presName="sibTrans" presStyleLbl="sibTrans2D1" presStyleIdx="3" presStyleCnt="9"/>
      <dgm:spPr/>
    </dgm:pt>
    <dgm:pt modelId="{CB2175A7-3351-A145-AC5F-C10D32769C2A}" type="pres">
      <dgm:prSet presAssocID="{77292A95-FA55-9744-90CD-6C2D1A0944F0}" presName="connectorText" presStyleLbl="sibTrans2D1" presStyleIdx="3" presStyleCnt="9"/>
      <dgm:spPr/>
    </dgm:pt>
    <dgm:pt modelId="{FA44EB73-DCF8-A64C-B8FC-A28E94CFF45E}" type="pres">
      <dgm:prSet presAssocID="{C096B27B-6807-8D44-8E03-B5F025AFFDF8}" presName="node" presStyleLbl="node1" presStyleIdx="4" presStyleCnt="9">
        <dgm:presLayoutVars>
          <dgm:bulletEnabled val="1"/>
        </dgm:presLayoutVars>
      </dgm:prSet>
      <dgm:spPr/>
    </dgm:pt>
    <dgm:pt modelId="{BC272AB7-D6F3-E346-8AEC-2D6E7EA4C61C}" type="pres">
      <dgm:prSet presAssocID="{A734F1D6-267E-184D-8BD9-CE58194ED15E}" presName="sibTrans" presStyleLbl="sibTrans2D1" presStyleIdx="4" presStyleCnt="9"/>
      <dgm:spPr/>
    </dgm:pt>
    <dgm:pt modelId="{85D29CA1-438F-E646-8AC6-A15E14077238}" type="pres">
      <dgm:prSet presAssocID="{A734F1D6-267E-184D-8BD9-CE58194ED15E}" presName="connectorText" presStyleLbl="sibTrans2D1" presStyleIdx="4" presStyleCnt="9"/>
      <dgm:spPr/>
    </dgm:pt>
    <dgm:pt modelId="{00DC07BE-EACF-4347-9E81-EF6E0509BCD1}" type="pres">
      <dgm:prSet presAssocID="{F3741F70-E5FD-2546-875E-FAE6A9833AFA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C4FA6-FEAC-FB43-9C53-C22EB75FE652}" type="pres">
      <dgm:prSet presAssocID="{2A9830B6-FBE9-AA4F-B362-180B1BB7B2E6}" presName="sibTrans" presStyleLbl="sibTrans2D1" presStyleIdx="5" presStyleCnt="9"/>
      <dgm:spPr/>
    </dgm:pt>
    <dgm:pt modelId="{D56CA78B-09A8-5D49-8DF5-66E380D9D08A}" type="pres">
      <dgm:prSet presAssocID="{2A9830B6-FBE9-AA4F-B362-180B1BB7B2E6}" presName="connectorText" presStyleLbl="sibTrans2D1" presStyleIdx="5" presStyleCnt="9"/>
      <dgm:spPr/>
    </dgm:pt>
    <dgm:pt modelId="{C96DD46E-50CB-F74E-91A1-83F5C5E89783}" type="pres">
      <dgm:prSet presAssocID="{67390799-ED0A-0343-A6DA-F07C32A92C8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45E97-F729-134C-9FEB-C11215E998FA}" type="pres">
      <dgm:prSet presAssocID="{9D025A99-BB45-F948-900C-0DD2509E4BBD}" presName="sibTrans" presStyleLbl="sibTrans2D1" presStyleIdx="6" presStyleCnt="9"/>
      <dgm:spPr/>
    </dgm:pt>
    <dgm:pt modelId="{AC7EEFEB-6D02-6D47-AE40-BEE7D572139F}" type="pres">
      <dgm:prSet presAssocID="{9D025A99-BB45-F948-900C-0DD2509E4BBD}" presName="connectorText" presStyleLbl="sibTrans2D1" presStyleIdx="6" presStyleCnt="9"/>
      <dgm:spPr/>
    </dgm:pt>
    <dgm:pt modelId="{95C991DB-218A-CA4D-8AC8-9E2A430EFC0A}" type="pres">
      <dgm:prSet presAssocID="{A5D78070-B676-BE42-9DC8-C76AE913C831}" presName="node" presStyleLbl="node1" presStyleIdx="7" presStyleCnt="9" custRadScaleRad="99242" custRadScaleInc="-1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27580-C085-A248-9CE0-F62402DA0FC2}" type="pres">
      <dgm:prSet presAssocID="{9AD48C6D-841B-524D-8F96-A3B682D71D1F}" presName="sibTrans" presStyleLbl="sibTrans2D1" presStyleIdx="7" presStyleCnt="9"/>
      <dgm:spPr/>
    </dgm:pt>
    <dgm:pt modelId="{F61A19C7-7258-9446-B2F0-FEAFF837D6C1}" type="pres">
      <dgm:prSet presAssocID="{9AD48C6D-841B-524D-8F96-A3B682D71D1F}" presName="connectorText" presStyleLbl="sibTrans2D1" presStyleIdx="7" presStyleCnt="9"/>
      <dgm:spPr/>
    </dgm:pt>
    <dgm:pt modelId="{CB15F507-990E-ED40-9CE2-6583B489F98B}" type="pres">
      <dgm:prSet presAssocID="{C2861ED1-CB82-C548-AFA5-1B4B391D3D4A}" presName="node" presStyleLbl="node1" presStyleIdx="8" presStyleCnt="9">
        <dgm:presLayoutVars>
          <dgm:bulletEnabled val="1"/>
        </dgm:presLayoutVars>
      </dgm:prSet>
      <dgm:spPr/>
    </dgm:pt>
    <dgm:pt modelId="{37D6FDFD-DC26-C849-A8BB-541406A97337}" type="pres">
      <dgm:prSet presAssocID="{89AAC7EA-7689-8247-A834-3C606D5847CA}" presName="sibTrans" presStyleLbl="sibTrans2D1" presStyleIdx="8" presStyleCnt="9"/>
      <dgm:spPr/>
    </dgm:pt>
    <dgm:pt modelId="{7780945B-B5CB-924D-B60C-2D772EE2CF44}" type="pres">
      <dgm:prSet presAssocID="{89AAC7EA-7689-8247-A834-3C606D5847CA}" presName="connectorText" presStyleLbl="sibTrans2D1" presStyleIdx="8" presStyleCnt="9"/>
      <dgm:spPr/>
    </dgm:pt>
  </dgm:ptLst>
  <dgm:cxnLst>
    <dgm:cxn modelId="{7C396E0E-0BDE-7D41-AAD0-1899FCDD47E8}" type="presOf" srcId="{67390799-ED0A-0343-A6DA-F07C32A92C80}" destId="{C96DD46E-50CB-F74E-91A1-83F5C5E89783}" srcOrd="0" destOrd="0" presId="urn:microsoft.com/office/officeart/2005/8/layout/cycle2"/>
    <dgm:cxn modelId="{12BFA71A-C87D-6B43-883C-CDCD26C4CE25}" srcId="{225F91F3-4250-9547-BCF0-BA95FF7425D3}" destId="{A5D78070-B676-BE42-9DC8-C76AE913C831}" srcOrd="7" destOrd="0" parTransId="{04D033DB-1FDB-4E44-9560-9CC0867D3605}" sibTransId="{9AD48C6D-841B-524D-8F96-A3B682D71D1F}"/>
    <dgm:cxn modelId="{F10D6B43-589A-C842-8A6F-48197BC656BB}" srcId="{225F91F3-4250-9547-BCF0-BA95FF7425D3}" destId="{67390799-ED0A-0343-A6DA-F07C32A92C80}" srcOrd="6" destOrd="0" parTransId="{CABEE88C-668B-CC4C-A73C-957E0AEDD492}" sibTransId="{9D025A99-BB45-F948-900C-0DD2509E4BBD}"/>
    <dgm:cxn modelId="{E44CFF1D-F9F9-5D48-A217-EDFEFC4D8B16}" type="presOf" srcId="{225F91F3-4250-9547-BCF0-BA95FF7425D3}" destId="{7A3A5802-03A5-314D-BD6E-CCF98F75F356}" srcOrd="0" destOrd="0" presId="urn:microsoft.com/office/officeart/2005/8/layout/cycle2"/>
    <dgm:cxn modelId="{6CB777DF-3866-EF40-9629-6D9F3AD45BF7}" srcId="{225F91F3-4250-9547-BCF0-BA95FF7425D3}" destId="{C096B27B-6807-8D44-8E03-B5F025AFFDF8}" srcOrd="4" destOrd="0" parTransId="{3129F967-6E35-5142-B3AF-9EEE33C27CDB}" sibTransId="{A734F1D6-267E-184D-8BD9-CE58194ED15E}"/>
    <dgm:cxn modelId="{D4E987BD-3086-2C40-A688-E95BFFB8697D}" srcId="{225F91F3-4250-9547-BCF0-BA95FF7425D3}" destId="{B0B64435-DB39-3347-A4FE-043CB68A9526}" srcOrd="2" destOrd="0" parTransId="{3AD8E0C7-47FA-494F-B934-A271735FB7D7}" sibTransId="{FF9A6C3A-0CF3-2649-A460-83FB174D7F14}"/>
    <dgm:cxn modelId="{F272C20D-975D-484A-ADF0-553752C86385}" type="presOf" srcId="{C2861ED1-CB82-C548-AFA5-1B4B391D3D4A}" destId="{CB15F507-990E-ED40-9CE2-6583B489F98B}" srcOrd="0" destOrd="0" presId="urn:microsoft.com/office/officeart/2005/8/layout/cycle2"/>
    <dgm:cxn modelId="{5427109B-E152-3142-9F0C-1BB62404B3F7}" type="presOf" srcId="{89AAC7EA-7689-8247-A834-3C606D5847CA}" destId="{7780945B-B5CB-924D-B60C-2D772EE2CF44}" srcOrd="1" destOrd="0" presId="urn:microsoft.com/office/officeart/2005/8/layout/cycle2"/>
    <dgm:cxn modelId="{0ED51764-2327-7341-8F64-42C2B0050355}" srcId="{225F91F3-4250-9547-BCF0-BA95FF7425D3}" destId="{F3741F70-E5FD-2546-875E-FAE6A9833AFA}" srcOrd="5" destOrd="0" parTransId="{E92082A0-0E90-A643-946B-73A6938E54BC}" sibTransId="{2A9830B6-FBE9-AA4F-B362-180B1BB7B2E6}"/>
    <dgm:cxn modelId="{9ECB4AA7-4667-A04E-BA03-09E65E8CE6EF}" type="presOf" srcId="{A5D78070-B676-BE42-9DC8-C76AE913C831}" destId="{95C991DB-218A-CA4D-8AC8-9E2A430EFC0A}" srcOrd="0" destOrd="0" presId="urn:microsoft.com/office/officeart/2005/8/layout/cycle2"/>
    <dgm:cxn modelId="{E4FB481A-D776-DF49-B371-793B3EF20288}" srcId="{225F91F3-4250-9547-BCF0-BA95FF7425D3}" destId="{A9A57D9A-F384-114D-BEF5-085A8E495A81}" srcOrd="1" destOrd="0" parTransId="{300DEB01-0B89-F24C-A886-776377B00E75}" sibTransId="{46390594-8B9B-C04F-9048-0B41996939B9}"/>
    <dgm:cxn modelId="{90A0B017-4DE3-BE4F-BB84-FDB6DEB8D185}" type="presOf" srcId="{3E25A1E5-D398-0041-A582-AC0D88009140}" destId="{59762FD1-DA2F-E447-88ED-79F7ABE4745D}" srcOrd="0" destOrd="0" presId="urn:microsoft.com/office/officeart/2005/8/layout/cycle2"/>
    <dgm:cxn modelId="{A779803C-8461-A44D-9F6F-F534A507C7C3}" type="presOf" srcId="{46390594-8B9B-C04F-9048-0B41996939B9}" destId="{B55A5B7A-DEC4-3A40-B477-C6D8D9DE7DF3}" srcOrd="1" destOrd="0" presId="urn:microsoft.com/office/officeart/2005/8/layout/cycle2"/>
    <dgm:cxn modelId="{E95B5E28-436A-E341-BC42-AEEDCB83DBA9}" type="presOf" srcId="{A9A57D9A-F384-114D-BEF5-085A8E495A81}" destId="{C1A3AB39-60A0-8844-989A-AF8FB0DA78AA}" srcOrd="0" destOrd="0" presId="urn:microsoft.com/office/officeart/2005/8/layout/cycle2"/>
    <dgm:cxn modelId="{448CD40B-758E-CE47-8C59-FB3DBA70CE8E}" type="presOf" srcId="{2A9830B6-FBE9-AA4F-B362-180B1BB7B2E6}" destId="{93AC4FA6-FEAC-FB43-9C53-C22EB75FE652}" srcOrd="0" destOrd="0" presId="urn:microsoft.com/office/officeart/2005/8/layout/cycle2"/>
    <dgm:cxn modelId="{420CB73A-506C-EA48-9C72-C073C9A42AC2}" type="presOf" srcId="{F3741F70-E5FD-2546-875E-FAE6A9833AFA}" destId="{00DC07BE-EACF-4347-9E81-EF6E0509BCD1}" srcOrd="0" destOrd="0" presId="urn:microsoft.com/office/officeart/2005/8/layout/cycle2"/>
    <dgm:cxn modelId="{49E211C3-F0DD-F241-A20C-9F2919B1D441}" type="presOf" srcId="{2A9830B6-FBE9-AA4F-B362-180B1BB7B2E6}" destId="{D56CA78B-09A8-5D49-8DF5-66E380D9D08A}" srcOrd="1" destOrd="0" presId="urn:microsoft.com/office/officeart/2005/8/layout/cycle2"/>
    <dgm:cxn modelId="{69CD789C-0DAE-FC4A-8450-522AE7372469}" type="presOf" srcId="{FF9A6C3A-0CF3-2649-A460-83FB174D7F14}" destId="{EC646A05-42CF-B540-9432-40EA7D66ED58}" srcOrd="0" destOrd="0" presId="urn:microsoft.com/office/officeart/2005/8/layout/cycle2"/>
    <dgm:cxn modelId="{963B2AA3-8983-B643-BBDD-BF16D69D029C}" type="presOf" srcId="{9AD48C6D-841B-524D-8F96-A3B682D71D1F}" destId="{29D27580-C085-A248-9CE0-F62402DA0FC2}" srcOrd="0" destOrd="0" presId="urn:microsoft.com/office/officeart/2005/8/layout/cycle2"/>
    <dgm:cxn modelId="{E85B8828-75A2-064E-927A-00A95995DBFA}" srcId="{225F91F3-4250-9547-BCF0-BA95FF7425D3}" destId="{C2861ED1-CB82-C548-AFA5-1B4B391D3D4A}" srcOrd="8" destOrd="0" parTransId="{B43041F9-EB98-FC4B-93B1-AFC24FF7251D}" sibTransId="{89AAC7EA-7689-8247-A834-3C606D5847CA}"/>
    <dgm:cxn modelId="{9D8FDA56-1071-3641-B324-94FF6E966669}" type="presOf" srcId="{A734F1D6-267E-184D-8BD9-CE58194ED15E}" destId="{BC272AB7-D6F3-E346-8AEC-2D6E7EA4C61C}" srcOrd="0" destOrd="0" presId="urn:microsoft.com/office/officeart/2005/8/layout/cycle2"/>
    <dgm:cxn modelId="{714FC587-C75C-A04A-802F-F755F61F2CE4}" srcId="{225F91F3-4250-9547-BCF0-BA95FF7425D3}" destId="{3E25A1E5-D398-0041-A582-AC0D88009140}" srcOrd="3" destOrd="0" parTransId="{50D24F34-7858-7A45-B78D-417D93A75D55}" sibTransId="{77292A95-FA55-9744-90CD-6C2D1A0944F0}"/>
    <dgm:cxn modelId="{6123B539-B00B-5746-A074-90B32AC2E578}" type="presOf" srcId="{A734F1D6-267E-184D-8BD9-CE58194ED15E}" destId="{85D29CA1-438F-E646-8AC6-A15E14077238}" srcOrd="1" destOrd="0" presId="urn:microsoft.com/office/officeart/2005/8/layout/cycle2"/>
    <dgm:cxn modelId="{89DBF46E-2376-0543-821F-43361096A045}" type="presOf" srcId="{C096B27B-6807-8D44-8E03-B5F025AFFDF8}" destId="{FA44EB73-DCF8-A64C-B8FC-A28E94CFF45E}" srcOrd="0" destOrd="0" presId="urn:microsoft.com/office/officeart/2005/8/layout/cycle2"/>
    <dgm:cxn modelId="{72174605-1AAD-A84C-88F9-E57FFCF9147F}" type="presOf" srcId="{77292A95-FA55-9744-90CD-6C2D1A0944F0}" destId="{CB2175A7-3351-A145-AC5F-C10D32769C2A}" srcOrd="1" destOrd="0" presId="urn:microsoft.com/office/officeart/2005/8/layout/cycle2"/>
    <dgm:cxn modelId="{3A2DBC08-FBF9-6045-B428-0E63E6B5C73B}" type="presOf" srcId="{89AAC7EA-7689-8247-A834-3C606D5847CA}" destId="{37D6FDFD-DC26-C849-A8BB-541406A97337}" srcOrd="0" destOrd="0" presId="urn:microsoft.com/office/officeart/2005/8/layout/cycle2"/>
    <dgm:cxn modelId="{47F32ACA-7421-3046-B372-50CBD5044303}" type="presOf" srcId="{FF9A6C3A-0CF3-2649-A460-83FB174D7F14}" destId="{DECF703A-239A-FA48-ACFA-315EB1D28B45}" srcOrd="1" destOrd="0" presId="urn:microsoft.com/office/officeart/2005/8/layout/cycle2"/>
    <dgm:cxn modelId="{F6F51081-935F-084B-8715-66E152D7B88F}" type="presOf" srcId="{8FA7A8A7-4A10-534A-82F3-F5F4BB2D7D90}" destId="{9AFF3981-9365-9848-BDE5-F870C8DDE4DE}" srcOrd="1" destOrd="0" presId="urn:microsoft.com/office/officeart/2005/8/layout/cycle2"/>
    <dgm:cxn modelId="{E380F067-1819-F249-9012-E10B5285061E}" type="presOf" srcId="{9AD48C6D-841B-524D-8F96-A3B682D71D1F}" destId="{F61A19C7-7258-9446-B2F0-FEAFF837D6C1}" srcOrd="1" destOrd="0" presId="urn:microsoft.com/office/officeart/2005/8/layout/cycle2"/>
    <dgm:cxn modelId="{92117827-5B8D-7146-B4C1-73283EB77DA7}" type="presOf" srcId="{9D025A99-BB45-F948-900C-0DD2509E4BBD}" destId="{18045E97-F729-134C-9FEB-C11215E998FA}" srcOrd="0" destOrd="0" presId="urn:microsoft.com/office/officeart/2005/8/layout/cycle2"/>
    <dgm:cxn modelId="{F852EA11-9AC5-FA4A-8272-0ACF244A9211}" srcId="{225F91F3-4250-9547-BCF0-BA95FF7425D3}" destId="{F981B293-CE85-C04C-9A9B-A1CF32AF48FD}" srcOrd="0" destOrd="0" parTransId="{D9A68C41-AAEE-384C-BC6D-9BF6AA215760}" sibTransId="{8FA7A8A7-4A10-534A-82F3-F5F4BB2D7D90}"/>
    <dgm:cxn modelId="{825D794A-5FF6-0B4E-96E9-4AF26914D201}" type="presOf" srcId="{46390594-8B9B-C04F-9048-0B41996939B9}" destId="{646D6D3E-7910-0349-A42E-5A9AB24697BD}" srcOrd="0" destOrd="0" presId="urn:microsoft.com/office/officeart/2005/8/layout/cycle2"/>
    <dgm:cxn modelId="{7812D1BC-443D-024A-A75F-2525465B0631}" type="presOf" srcId="{77292A95-FA55-9744-90CD-6C2D1A0944F0}" destId="{0B070735-A1E4-EA49-9F31-21C76D92D57E}" srcOrd="0" destOrd="0" presId="urn:microsoft.com/office/officeart/2005/8/layout/cycle2"/>
    <dgm:cxn modelId="{96165364-8CC8-AC41-93B7-4C12DE4818DD}" type="presOf" srcId="{9D025A99-BB45-F948-900C-0DD2509E4BBD}" destId="{AC7EEFEB-6D02-6D47-AE40-BEE7D572139F}" srcOrd="1" destOrd="0" presId="urn:microsoft.com/office/officeart/2005/8/layout/cycle2"/>
    <dgm:cxn modelId="{8BE9B8F8-4D32-C948-95B0-87669C560D91}" type="presOf" srcId="{8FA7A8A7-4A10-534A-82F3-F5F4BB2D7D90}" destId="{D3CE48FF-F47D-0F47-9212-8A952D7F3798}" srcOrd="0" destOrd="0" presId="urn:microsoft.com/office/officeart/2005/8/layout/cycle2"/>
    <dgm:cxn modelId="{4CC6C728-CF55-3C40-A780-0E8A6E71105C}" type="presOf" srcId="{B0B64435-DB39-3347-A4FE-043CB68A9526}" destId="{20AFAEFD-AE51-1B47-A34E-0031C6D979D5}" srcOrd="0" destOrd="0" presId="urn:microsoft.com/office/officeart/2005/8/layout/cycle2"/>
    <dgm:cxn modelId="{CB25F87D-EA7D-6F45-8F95-A6F195787BEE}" type="presOf" srcId="{F981B293-CE85-C04C-9A9B-A1CF32AF48FD}" destId="{9888DE4C-6109-D047-A987-D57DE298F64D}" srcOrd="0" destOrd="0" presId="urn:microsoft.com/office/officeart/2005/8/layout/cycle2"/>
    <dgm:cxn modelId="{96252561-E20A-5B42-8ADE-15C9CBFE81AC}" type="presParOf" srcId="{7A3A5802-03A5-314D-BD6E-CCF98F75F356}" destId="{9888DE4C-6109-D047-A987-D57DE298F64D}" srcOrd="0" destOrd="0" presId="urn:microsoft.com/office/officeart/2005/8/layout/cycle2"/>
    <dgm:cxn modelId="{7F74336F-660D-1B4E-BEA2-93174FBE6974}" type="presParOf" srcId="{7A3A5802-03A5-314D-BD6E-CCF98F75F356}" destId="{D3CE48FF-F47D-0F47-9212-8A952D7F3798}" srcOrd="1" destOrd="0" presId="urn:microsoft.com/office/officeart/2005/8/layout/cycle2"/>
    <dgm:cxn modelId="{41305946-91BB-5345-9505-E3F6197F20E0}" type="presParOf" srcId="{D3CE48FF-F47D-0F47-9212-8A952D7F3798}" destId="{9AFF3981-9365-9848-BDE5-F870C8DDE4DE}" srcOrd="0" destOrd="0" presId="urn:microsoft.com/office/officeart/2005/8/layout/cycle2"/>
    <dgm:cxn modelId="{5C41DB37-B5A1-B744-8D82-06EBA2AE903F}" type="presParOf" srcId="{7A3A5802-03A5-314D-BD6E-CCF98F75F356}" destId="{C1A3AB39-60A0-8844-989A-AF8FB0DA78AA}" srcOrd="2" destOrd="0" presId="urn:microsoft.com/office/officeart/2005/8/layout/cycle2"/>
    <dgm:cxn modelId="{4523FDE4-945F-7E41-B3B3-E9CC72396AB7}" type="presParOf" srcId="{7A3A5802-03A5-314D-BD6E-CCF98F75F356}" destId="{646D6D3E-7910-0349-A42E-5A9AB24697BD}" srcOrd="3" destOrd="0" presId="urn:microsoft.com/office/officeart/2005/8/layout/cycle2"/>
    <dgm:cxn modelId="{F1EA430D-74E9-4C4C-9B9A-8DA743D9BBB8}" type="presParOf" srcId="{646D6D3E-7910-0349-A42E-5A9AB24697BD}" destId="{B55A5B7A-DEC4-3A40-B477-C6D8D9DE7DF3}" srcOrd="0" destOrd="0" presId="urn:microsoft.com/office/officeart/2005/8/layout/cycle2"/>
    <dgm:cxn modelId="{720B00AF-F1FB-5844-8265-667199D90BEA}" type="presParOf" srcId="{7A3A5802-03A5-314D-BD6E-CCF98F75F356}" destId="{20AFAEFD-AE51-1B47-A34E-0031C6D979D5}" srcOrd="4" destOrd="0" presId="urn:microsoft.com/office/officeart/2005/8/layout/cycle2"/>
    <dgm:cxn modelId="{6976AD76-A780-684D-8A72-0FD35D812C10}" type="presParOf" srcId="{7A3A5802-03A5-314D-BD6E-CCF98F75F356}" destId="{EC646A05-42CF-B540-9432-40EA7D66ED58}" srcOrd="5" destOrd="0" presId="urn:microsoft.com/office/officeart/2005/8/layout/cycle2"/>
    <dgm:cxn modelId="{61752FB5-CC0E-AD4B-80EC-3F84004D69CB}" type="presParOf" srcId="{EC646A05-42CF-B540-9432-40EA7D66ED58}" destId="{DECF703A-239A-FA48-ACFA-315EB1D28B45}" srcOrd="0" destOrd="0" presId="urn:microsoft.com/office/officeart/2005/8/layout/cycle2"/>
    <dgm:cxn modelId="{076C2D83-134E-754F-8285-8613E313F93B}" type="presParOf" srcId="{7A3A5802-03A5-314D-BD6E-CCF98F75F356}" destId="{59762FD1-DA2F-E447-88ED-79F7ABE4745D}" srcOrd="6" destOrd="0" presId="urn:microsoft.com/office/officeart/2005/8/layout/cycle2"/>
    <dgm:cxn modelId="{88CA3D3A-098F-0F4B-9D54-39AB441BB212}" type="presParOf" srcId="{7A3A5802-03A5-314D-BD6E-CCF98F75F356}" destId="{0B070735-A1E4-EA49-9F31-21C76D92D57E}" srcOrd="7" destOrd="0" presId="urn:microsoft.com/office/officeart/2005/8/layout/cycle2"/>
    <dgm:cxn modelId="{8123E85B-E8E6-8D4F-A45C-D7D2EEBEF29F}" type="presParOf" srcId="{0B070735-A1E4-EA49-9F31-21C76D92D57E}" destId="{CB2175A7-3351-A145-AC5F-C10D32769C2A}" srcOrd="0" destOrd="0" presId="urn:microsoft.com/office/officeart/2005/8/layout/cycle2"/>
    <dgm:cxn modelId="{BD622CCC-DE12-1047-97BB-E7C7B6B7A9CE}" type="presParOf" srcId="{7A3A5802-03A5-314D-BD6E-CCF98F75F356}" destId="{FA44EB73-DCF8-A64C-B8FC-A28E94CFF45E}" srcOrd="8" destOrd="0" presId="urn:microsoft.com/office/officeart/2005/8/layout/cycle2"/>
    <dgm:cxn modelId="{93F12DD0-3963-6B42-9806-6BC2A603D8AE}" type="presParOf" srcId="{7A3A5802-03A5-314D-BD6E-CCF98F75F356}" destId="{BC272AB7-D6F3-E346-8AEC-2D6E7EA4C61C}" srcOrd="9" destOrd="0" presId="urn:microsoft.com/office/officeart/2005/8/layout/cycle2"/>
    <dgm:cxn modelId="{1485BAD0-D340-F448-8063-5EEB991395A9}" type="presParOf" srcId="{BC272AB7-D6F3-E346-8AEC-2D6E7EA4C61C}" destId="{85D29CA1-438F-E646-8AC6-A15E14077238}" srcOrd="0" destOrd="0" presId="urn:microsoft.com/office/officeart/2005/8/layout/cycle2"/>
    <dgm:cxn modelId="{708F3956-3CFE-6F4C-9960-680803B5229E}" type="presParOf" srcId="{7A3A5802-03A5-314D-BD6E-CCF98F75F356}" destId="{00DC07BE-EACF-4347-9E81-EF6E0509BCD1}" srcOrd="10" destOrd="0" presId="urn:microsoft.com/office/officeart/2005/8/layout/cycle2"/>
    <dgm:cxn modelId="{567F9E73-4400-5A4D-8AE1-153776EF75CA}" type="presParOf" srcId="{7A3A5802-03A5-314D-BD6E-CCF98F75F356}" destId="{93AC4FA6-FEAC-FB43-9C53-C22EB75FE652}" srcOrd="11" destOrd="0" presId="urn:microsoft.com/office/officeart/2005/8/layout/cycle2"/>
    <dgm:cxn modelId="{AC8C8FAA-20C9-B34F-8052-AD4ECF32B937}" type="presParOf" srcId="{93AC4FA6-FEAC-FB43-9C53-C22EB75FE652}" destId="{D56CA78B-09A8-5D49-8DF5-66E380D9D08A}" srcOrd="0" destOrd="0" presId="urn:microsoft.com/office/officeart/2005/8/layout/cycle2"/>
    <dgm:cxn modelId="{780F248C-5307-2846-80E4-691D6F9D3FED}" type="presParOf" srcId="{7A3A5802-03A5-314D-BD6E-CCF98F75F356}" destId="{C96DD46E-50CB-F74E-91A1-83F5C5E89783}" srcOrd="12" destOrd="0" presId="urn:microsoft.com/office/officeart/2005/8/layout/cycle2"/>
    <dgm:cxn modelId="{BA092CEC-8A5C-0842-A788-7B51911E37AE}" type="presParOf" srcId="{7A3A5802-03A5-314D-BD6E-CCF98F75F356}" destId="{18045E97-F729-134C-9FEB-C11215E998FA}" srcOrd="13" destOrd="0" presId="urn:microsoft.com/office/officeart/2005/8/layout/cycle2"/>
    <dgm:cxn modelId="{14FEEA3E-1D59-AF41-A75D-C656913FDFB1}" type="presParOf" srcId="{18045E97-F729-134C-9FEB-C11215E998FA}" destId="{AC7EEFEB-6D02-6D47-AE40-BEE7D572139F}" srcOrd="0" destOrd="0" presId="urn:microsoft.com/office/officeart/2005/8/layout/cycle2"/>
    <dgm:cxn modelId="{E6A53803-B6D0-8B4F-AA76-FCA5DE1897C9}" type="presParOf" srcId="{7A3A5802-03A5-314D-BD6E-CCF98F75F356}" destId="{95C991DB-218A-CA4D-8AC8-9E2A430EFC0A}" srcOrd="14" destOrd="0" presId="urn:microsoft.com/office/officeart/2005/8/layout/cycle2"/>
    <dgm:cxn modelId="{35DDC47F-00A8-C54E-A8D3-76F145E8588C}" type="presParOf" srcId="{7A3A5802-03A5-314D-BD6E-CCF98F75F356}" destId="{29D27580-C085-A248-9CE0-F62402DA0FC2}" srcOrd="15" destOrd="0" presId="urn:microsoft.com/office/officeart/2005/8/layout/cycle2"/>
    <dgm:cxn modelId="{5765A392-F4E1-9F46-A29F-47E856078E7A}" type="presParOf" srcId="{29D27580-C085-A248-9CE0-F62402DA0FC2}" destId="{F61A19C7-7258-9446-B2F0-FEAFF837D6C1}" srcOrd="0" destOrd="0" presId="urn:microsoft.com/office/officeart/2005/8/layout/cycle2"/>
    <dgm:cxn modelId="{23ABC839-8E3A-2B4B-9C7C-020C33F53BCC}" type="presParOf" srcId="{7A3A5802-03A5-314D-BD6E-CCF98F75F356}" destId="{CB15F507-990E-ED40-9CE2-6583B489F98B}" srcOrd="16" destOrd="0" presId="urn:microsoft.com/office/officeart/2005/8/layout/cycle2"/>
    <dgm:cxn modelId="{374BB8B3-2289-934B-8049-5BA44D0FA78A}" type="presParOf" srcId="{7A3A5802-03A5-314D-BD6E-CCF98F75F356}" destId="{37D6FDFD-DC26-C849-A8BB-541406A97337}" srcOrd="17" destOrd="0" presId="urn:microsoft.com/office/officeart/2005/8/layout/cycle2"/>
    <dgm:cxn modelId="{7AD8D8DA-A2EE-6845-A4F9-1E45AA98DE10}" type="presParOf" srcId="{37D6FDFD-DC26-C849-A8BB-541406A97337}" destId="{7780945B-B5CB-924D-B60C-2D772EE2CF4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5F91F3-4250-9547-BCF0-BA95FF7425D3}" type="doc">
      <dgm:prSet loTypeId="urn:microsoft.com/office/officeart/2005/8/layout/cycle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981B293-CE85-C04C-9A9B-A1CF32AF48FD}">
      <dgm:prSet phldrT="[Text]"/>
      <dgm:spPr/>
      <dgm:t>
        <a:bodyPr/>
        <a:lstStyle/>
        <a:p>
          <a:r>
            <a:rPr lang="en-US" dirty="0" smtClean="0"/>
            <a:t>Equality</a:t>
          </a:r>
          <a:endParaRPr lang="en-US" dirty="0"/>
        </a:p>
      </dgm:t>
    </dgm:pt>
    <dgm:pt modelId="{D9A68C41-AAEE-384C-BC6D-9BF6AA215760}" type="parTrans" cxnId="{F852EA11-9AC5-FA4A-8272-0ACF244A9211}">
      <dgm:prSet/>
      <dgm:spPr/>
      <dgm:t>
        <a:bodyPr/>
        <a:lstStyle/>
        <a:p>
          <a:endParaRPr lang="en-US"/>
        </a:p>
      </dgm:t>
    </dgm:pt>
    <dgm:pt modelId="{8FA7A8A7-4A10-534A-82F3-F5F4BB2D7D90}" type="sibTrans" cxnId="{F852EA11-9AC5-FA4A-8272-0ACF244A9211}">
      <dgm:prSet/>
      <dgm:spPr/>
      <dgm:t>
        <a:bodyPr/>
        <a:lstStyle/>
        <a:p>
          <a:endParaRPr lang="en-US"/>
        </a:p>
      </dgm:t>
    </dgm:pt>
    <dgm:pt modelId="{A9A57D9A-F384-114D-BEF5-085A8E495A81}">
      <dgm:prSet phldrT="[Text]"/>
      <dgm:spPr/>
      <dgm:t>
        <a:bodyPr/>
        <a:lstStyle/>
        <a:p>
          <a:r>
            <a:rPr lang="en-US" dirty="0" smtClean="0"/>
            <a:t>Good Healthcare</a:t>
          </a:r>
          <a:endParaRPr lang="en-US" dirty="0"/>
        </a:p>
      </dgm:t>
    </dgm:pt>
    <dgm:pt modelId="{300DEB01-0B89-F24C-A886-776377B00E75}" type="parTrans" cxnId="{E4FB481A-D776-DF49-B371-793B3EF20288}">
      <dgm:prSet/>
      <dgm:spPr/>
      <dgm:t>
        <a:bodyPr/>
        <a:lstStyle/>
        <a:p>
          <a:endParaRPr lang="en-US"/>
        </a:p>
      </dgm:t>
    </dgm:pt>
    <dgm:pt modelId="{46390594-8B9B-C04F-9048-0B41996939B9}" type="sibTrans" cxnId="{E4FB481A-D776-DF49-B371-793B3EF20288}">
      <dgm:prSet/>
      <dgm:spPr/>
      <dgm:t>
        <a:bodyPr/>
        <a:lstStyle/>
        <a:p>
          <a:endParaRPr lang="en-US"/>
        </a:p>
      </dgm:t>
    </dgm:pt>
    <dgm:pt modelId="{B0B64435-DB39-3347-A4FE-043CB68A9526}">
      <dgm:prSet phldrT="[Text]"/>
      <dgm:spPr/>
      <dgm:t>
        <a:bodyPr/>
        <a:lstStyle/>
        <a:p>
          <a:r>
            <a:rPr lang="en-US" dirty="0" smtClean="0"/>
            <a:t>High-Income</a:t>
          </a:r>
          <a:endParaRPr lang="en-US" dirty="0"/>
        </a:p>
      </dgm:t>
    </dgm:pt>
    <dgm:pt modelId="{3AD8E0C7-47FA-494F-B934-A271735FB7D7}" type="parTrans" cxnId="{D4E987BD-3086-2C40-A688-E95BFFB8697D}">
      <dgm:prSet/>
      <dgm:spPr/>
      <dgm:t>
        <a:bodyPr/>
        <a:lstStyle/>
        <a:p>
          <a:endParaRPr lang="en-US"/>
        </a:p>
      </dgm:t>
    </dgm:pt>
    <dgm:pt modelId="{FF9A6C3A-0CF3-2649-A460-83FB174D7F14}" type="sibTrans" cxnId="{D4E987BD-3086-2C40-A688-E95BFFB8697D}">
      <dgm:prSet/>
      <dgm:spPr/>
      <dgm:t>
        <a:bodyPr/>
        <a:lstStyle/>
        <a:p>
          <a:endParaRPr lang="en-US"/>
        </a:p>
      </dgm:t>
    </dgm:pt>
    <dgm:pt modelId="{3E25A1E5-D398-0041-A582-AC0D88009140}">
      <dgm:prSet phldrT="[Text]"/>
      <dgm:spPr/>
      <dgm:t>
        <a:bodyPr/>
        <a:lstStyle/>
        <a:p>
          <a:r>
            <a:rPr lang="en-US" dirty="0" smtClean="0"/>
            <a:t>Service Industry</a:t>
          </a:r>
          <a:endParaRPr lang="en-US" dirty="0"/>
        </a:p>
      </dgm:t>
    </dgm:pt>
    <dgm:pt modelId="{50D24F34-7858-7A45-B78D-417D93A75D55}" type="parTrans" cxnId="{714FC587-C75C-A04A-802F-F755F61F2CE4}">
      <dgm:prSet/>
      <dgm:spPr/>
      <dgm:t>
        <a:bodyPr/>
        <a:lstStyle/>
        <a:p>
          <a:endParaRPr lang="en-US"/>
        </a:p>
      </dgm:t>
    </dgm:pt>
    <dgm:pt modelId="{77292A95-FA55-9744-90CD-6C2D1A0944F0}" type="sibTrans" cxnId="{714FC587-C75C-A04A-802F-F755F61F2CE4}">
      <dgm:prSet/>
      <dgm:spPr/>
      <dgm:t>
        <a:bodyPr/>
        <a:lstStyle/>
        <a:p>
          <a:endParaRPr lang="en-US"/>
        </a:p>
      </dgm:t>
    </dgm:pt>
    <dgm:pt modelId="{F3741F70-E5FD-2546-875E-FAE6A9833AFA}">
      <dgm:prSet phldrT="[Text]"/>
      <dgm:spPr/>
      <dgm:t>
        <a:bodyPr/>
        <a:lstStyle/>
        <a:p>
          <a:r>
            <a:rPr lang="en-US" dirty="0" smtClean="0"/>
            <a:t>Innovations</a:t>
          </a:r>
          <a:endParaRPr lang="en-US" dirty="0"/>
        </a:p>
      </dgm:t>
    </dgm:pt>
    <dgm:pt modelId="{E92082A0-0E90-A643-946B-73A6938E54BC}" type="parTrans" cxnId="{0ED51764-2327-7341-8F64-42C2B0050355}">
      <dgm:prSet/>
      <dgm:spPr/>
      <dgm:t>
        <a:bodyPr/>
        <a:lstStyle/>
        <a:p>
          <a:endParaRPr lang="en-US"/>
        </a:p>
      </dgm:t>
    </dgm:pt>
    <dgm:pt modelId="{2A9830B6-FBE9-AA4F-B362-180B1BB7B2E6}" type="sibTrans" cxnId="{0ED51764-2327-7341-8F64-42C2B0050355}">
      <dgm:prSet/>
      <dgm:spPr/>
      <dgm:t>
        <a:bodyPr/>
        <a:lstStyle/>
        <a:p>
          <a:endParaRPr lang="en-US"/>
        </a:p>
      </dgm:t>
    </dgm:pt>
    <dgm:pt modelId="{67390799-ED0A-0343-A6DA-F07C32A92C80}">
      <dgm:prSet/>
      <dgm:spPr/>
      <dgm:t>
        <a:bodyPr/>
        <a:lstStyle/>
        <a:p>
          <a:r>
            <a:rPr lang="en-US" dirty="0" smtClean="0"/>
            <a:t>Low </a:t>
          </a:r>
          <a:r>
            <a:rPr lang="en-US" dirty="0" err="1" smtClean="0"/>
            <a:t>Unemploy</a:t>
          </a:r>
          <a:r>
            <a:rPr lang="en-US" dirty="0" smtClean="0"/>
            <a:t>-</a:t>
          </a:r>
          <a:br>
            <a:rPr lang="en-US" dirty="0" smtClean="0"/>
          </a:br>
          <a:r>
            <a:rPr lang="en-US" dirty="0" err="1" smtClean="0"/>
            <a:t>ment</a:t>
          </a:r>
          <a:endParaRPr lang="en-US" dirty="0"/>
        </a:p>
      </dgm:t>
    </dgm:pt>
    <dgm:pt modelId="{CABEE88C-668B-CC4C-A73C-957E0AEDD492}" type="parTrans" cxnId="{F10D6B43-589A-C842-8A6F-48197BC656BB}">
      <dgm:prSet/>
      <dgm:spPr/>
      <dgm:t>
        <a:bodyPr/>
        <a:lstStyle/>
        <a:p>
          <a:endParaRPr lang="en-US"/>
        </a:p>
      </dgm:t>
    </dgm:pt>
    <dgm:pt modelId="{9D025A99-BB45-F948-900C-0DD2509E4BBD}" type="sibTrans" cxnId="{F10D6B43-589A-C842-8A6F-48197BC656BB}">
      <dgm:prSet/>
      <dgm:spPr/>
      <dgm:t>
        <a:bodyPr/>
        <a:lstStyle/>
        <a:p>
          <a:endParaRPr lang="en-US"/>
        </a:p>
      </dgm:t>
    </dgm:pt>
    <dgm:pt modelId="{A5D78070-B676-BE42-9DC8-C76AE913C831}">
      <dgm:prSet/>
      <dgm:spPr/>
      <dgm:t>
        <a:bodyPr/>
        <a:lstStyle/>
        <a:p>
          <a:r>
            <a:rPr lang="en-US" dirty="0" smtClean="0"/>
            <a:t>Long Life</a:t>
          </a:r>
          <a:endParaRPr lang="en-US" dirty="0"/>
        </a:p>
      </dgm:t>
    </dgm:pt>
    <dgm:pt modelId="{04D033DB-1FDB-4E44-9560-9CC0867D3605}" type="parTrans" cxnId="{12BFA71A-C87D-6B43-883C-CDCD26C4CE25}">
      <dgm:prSet/>
      <dgm:spPr/>
      <dgm:t>
        <a:bodyPr/>
        <a:lstStyle/>
        <a:p>
          <a:endParaRPr lang="en-US"/>
        </a:p>
      </dgm:t>
    </dgm:pt>
    <dgm:pt modelId="{9AD48C6D-841B-524D-8F96-A3B682D71D1F}" type="sibTrans" cxnId="{12BFA71A-C87D-6B43-883C-CDCD26C4CE25}">
      <dgm:prSet/>
      <dgm:spPr/>
      <dgm:t>
        <a:bodyPr/>
        <a:lstStyle/>
        <a:p>
          <a:endParaRPr lang="en-US"/>
        </a:p>
      </dgm:t>
    </dgm:pt>
    <dgm:pt modelId="{C096B27B-6807-8D44-8E03-B5F025AFFDF8}">
      <dgm:prSet/>
      <dgm:spPr/>
      <dgm:t>
        <a:bodyPr/>
        <a:lstStyle/>
        <a:p>
          <a:r>
            <a:rPr lang="en-US" dirty="0" smtClean="0"/>
            <a:t>Democracy &amp; Freedom</a:t>
          </a:r>
          <a:endParaRPr lang="en-US" dirty="0"/>
        </a:p>
      </dgm:t>
    </dgm:pt>
    <dgm:pt modelId="{3129F967-6E35-5142-B3AF-9EEE33C27CDB}" type="parTrans" cxnId="{6CB777DF-3866-EF40-9629-6D9F3AD45BF7}">
      <dgm:prSet/>
      <dgm:spPr/>
      <dgm:t>
        <a:bodyPr/>
        <a:lstStyle/>
        <a:p>
          <a:endParaRPr lang="en-US"/>
        </a:p>
      </dgm:t>
    </dgm:pt>
    <dgm:pt modelId="{A734F1D6-267E-184D-8BD9-CE58194ED15E}" type="sibTrans" cxnId="{6CB777DF-3866-EF40-9629-6D9F3AD45BF7}">
      <dgm:prSet/>
      <dgm:spPr/>
      <dgm:t>
        <a:bodyPr/>
        <a:lstStyle/>
        <a:p>
          <a:endParaRPr lang="en-US"/>
        </a:p>
      </dgm:t>
    </dgm:pt>
    <dgm:pt modelId="{C2861ED1-CB82-C548-AFA5-1B4B391D3D4A}">
      <dgm:prSet/>
      <dgm:spPr/>
      <dgm:t>
        <a:bodyPr/>
        <a:lstStyle/>
        <a:p>
          <a:r>
            <a:rPr lang="en-US" dirty="0" smtClean="0"/>
            <a:t>Rule Of Law</a:t>
          </a:r>
          <a:endParaRPr lang="en-US" dirty="0"/>
        </a:p>
      </dgm:t>
    </dgm:pt>
    <dgm:pt modelId="{B43041F9-EB98-FC4B-93B1-AFC24FF7251D}" type="parTrans" cxnId="{E85B8828-75A2-064E-927A-00A95995DBFA}">
      <dgm:prSet/>
      <dgm:spPr/>
      <dgm:t>
        <a:bodyPr/>
        <a:lstStyle/>
        <a:p>
          <a:endParaRPr lang="en-US"/>
        </a:p>
      </dgm:t>
    </dgm:pt>
    <dgm:pt modelId="{89AAC7EA-7689-8247-A834-3C606D5847CA}" type="sibTrans" cxnId="{E85B8828-75A2-064E-927A-00A95995DBFA}">
      <dgm:prSet/>
      <dgm:spPr/>
      <dgm:t>
        <a:bodyPr/>
        <a:lstStyle/>
        <a:p>
          <a:endParaRPr lang="en-US"/>
        </a:p>
      </dgm:t>
    </dgm:pt>
    <dgm:pt modelId="{7A3A5802-03A5-314D-BD6E-CCF98F75F356}" type="pres">
      <dgm:prSet presAssocID="{225F91F3-4250-9547-BCF0-BA95FF7425D3}" presName="cycle" presStyleCnt="0">
        <dgm:presLayoutVars>
          <dgm:dir/>
          <dgm:resizeHandles val="exact"/>
        </dgm:presLayoutVars>
      </dgm:prSet>
      <dgm:spPr/>
    </dgm:pt>
    <dgm:pt modelId="{9888DE4C-6109-D047-A987-D57DE298F64D}" type="pres">
      <dgm:prSet presAssocID="{F981B293-CE85-C04C-9A9B-A1CF32AF48FD}" presName="node" presStyleLbl="node1" presStyleIdx="0" presStyleCnt="9">
        <dgm:presLayoutVars>
          <dgm:bulletEnabled val="1"/>
        </dgm:presLayoutVars>
      </dgm:prSet>
      <dgm:spPr/>
    </dgm:pt>
    <dgm:pt modelId="{D3CE48FF-F47D-0F47-9212-8A952D7F3798}" type="pres">
      <dgm:prSet presAssocID="{8FA7A8A7-4A10-534A-82F3-F5F4BB2D7D90}" presName="sibTrans" presStyleLbl="sibTrans2D1" presStyleIdx="0" presStyleCnt="9"/>
      <dgm:spPr/>
    </dgm:pt>
    <dgm:pt modelId="{9AFF3981-9365-9848-BDE5-F870C8DDE4DE}" type="pres">
      <dgm:prSet presAssocID="{8FA7A8A7-4A10-534A-82F3-F5F4BB2D7D90}" presName="connectorText" presStyleLbl="sibTrans2D1" presStyleIdx="0" presStyleCnt="9"/>
      <dgm:spPr/>
    </dgm:pt>
    <dgm:pt modelId="{C1A3AB39-60A0-8844-989A-AF8FB0DA78AA}" type="pres">
      <dgm:prSet presAssocID="{A9A57D9A-F384-114D-BEF5-085A8E495A8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D6D3E-7910-0349-A42E-5A9AB24697BD}" type="pres">
      <dgm:prSet presAssocID="{46390594-8B9B-C04F-9048-0B41996939B9}" presName="sibTrans" presStyleLbl="sibTrans2D1" presStyleIdx="1" presStyleCnt="9"/>
      <dgm:spPr/>
    </dgm:pt>
    <dgm:pt modelId="{B55A5B7A-DEC4-3A40-B477-C6D8D9DE7DF3}" type="pres">
      <dgm:prSet presAssocID="{46390594-8B9B-C04F-9048-0B41996939B9}" presName="connectorText" presStyleLbl="sibTrans2D1" presStyleIdx="1" presStyleCnt="9"/>
      <dgm:spPr/>
    </dgm:pt>
    <dgm:pt modelId="{20AFAEFD-AE51-1B47-A34E-0031C6D979D5}" type="pres">
      <dgm:prSet presAssocID="{B0B64435-DB39-3347-A4FE-043CB68A952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646A05-42CF-B540-9432-40EA7D66ED58}" type="pres">
      <dgm:prSet presAssocID="{FF9A6C3A-0CF3-2649-A460-83FB174D7F14}" presName="sibTrans" presStyleLbl="sibTrans2D1" presStyleIdx="2" presStyleCnt="9"/>
      <dgm:spPr/>
    </dgm:pt>
    <dgm:pt modelId="{DECF703A-239A-FA48-ACFA-315EB1D28B45}" type="pres">
      <dgm:prSet presAssocID="{FF9A6C3A-0CF3-2649-A460-83FB174D7F14}" presName="connectorText" presStyleLbl="sibTrans2D1" presStyleIdx="2" presStyleCnt="9"/>
      <dgm:spPr/>
    </dgm:pt>
    <dgm:pt modelId="{59762FD1-DA2F-E447-88ED-79F7ABE4745D}" type="pres">
      <dgm:prSet presAssocID="{3E25A1E5-D398-0041-A582-AC0D8800914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070735-A1E4-EA49-9F31-21C76D92D57E}" type="pres">
      <dgm:prSet presAssocID="{77292A95-FA55-9744-90CD-6C2D1A0944F0}" presName="sibTrans" presStyleLbl="sibTrans2D1" presStyleIdx="3" presStyleCnt="9"/>
      <dgm:spPr/>
    </dgm:pt>
    <dgm:pt modelId="{CB2175A7-3351-A145-AC5F-C10D32769C2A}" type="pres">
      <dgm:prSet presAssocID="{77292A95-FA55-9744-90CD-6C2D1A0944F0}" presName="connectorText" presStyleLbl="sibTrans2D1" presStyleIdx="3" presStyleCnt="9"/>
      <dgm:spPr/>
    </dgm:pt>
    <dgm:pt modelId="{FA44EB73-DCF8-A64C-B8FC-A28E94CFF45E}" type="pres">
      <dgm:prSet presAssocID="{C096B27B-6807-8D44-8E03-B5F025AFFDF8}" presName="node" presStyleLbl="node1" presStyleIdx="4" presStyleCnt="9">
        <dgm:presLayoutVars>
          <dgm:bulletEnabled val="1"/>
        </dgm:presLayoutVars>
      </dgm:prSet>
      <dgm:spPr/>
    </dgm:pt>
    <dgm:pt modelId="{BC272AB7-D6F3-E346-8AEC-2D6E7EA4C61C}" type="pres">
      <dgm:prSet presAssocID="{A734F1D6-267E-184D-8BD9-CE58194ED15E}" presName="sibTrans" presStyleLbl="sibTrans2D1" presStyleIdx="4" presStyleCnt="9"/>
      <dgm:spPr/>
    </dgm:pt>
    <dgm:pt modelId="{85D29CA1-438F-E646-8AC6-A15E14077238}" type="pres">
      <dgm:prSet presAssocID="{A734F1D6-267E-184D-8BD9-CE58194ED15E}" presName="connectorText" presStyleLbl="sibTrans2D1" presStyleIdx="4" presStyleCnt="9"/>
      <dgm:spPr/>
    </dgm:pt>
    <dgm:pt modelId="{00DC07BE-EACF-4347-9E81-EF6E0509BCD1}" type="pres">
      <dgm:prSet presAssocID="{F3741F70-E5FD-2546-875E-FAE6A9833AFA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C4FA6-FEAC-FB43-9C53-C22EB75FE652}" type="pres">
      <dgm:prSet presAssocID="{2A9830B6-FBE9-AA4F-B362-180B1BB7B2E6}" presName="sibTrans" presStyleLbl="sibTrans2D1" presStyleIdx="5" presStyleCnt="9"/>
      <dgm:spPr/>
    </dgm:pt>
    <dgm:pt modelId="{D56CA78B-09A8-5D49-8DF5-66E380D9D08A}" type="pres">
      <dgm:prSet presAssocID="{2A9830B6-FBE9-AA4F-B362-180B1BB7B2E6}" presName="connectorText" presStyleLbl="sibTrans2D1" presStyleIdx="5" presStyleCnt="9"/>
      <dgm:spPr/>
    </dgm:pt>
    <dgm:pt modelId="{C96DD46E-50CB-F74E-91A1-83F5C5E89783}" type="pres">
      <dgm:prSet presAssocID="{67390799-ED0A-0343-A6DA-F07C32A92C8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45E97-F729-134C-9FEB-C11215E998FA}" type="pres">
      <dgm:prSet presAssocID="{9D025A99-BB45-F948-900C-0DD2509E4BBD}" presName="sibTrans" presStyleLbl="sibTrans2D1" presStyleIdx="6" presStyleCnt="9"/>
      <dgm:spPr/>
    </dgm:pt>
    <dgm:pt modelId="{AC7EEFEB-6D02-6D47-AE40-BEE7D572139F}" type="pres">
      <dgm:prSet presAssocID="{9D025A99-BB45-F948-900C-0DD2509E4BBD}" presName="connectorText" presStyleLbl="sibTrans2D1" presStyleIdx="6" presStyleCnt="9"/>
      <dgm:spPr/>
    </dgm:pt>
    <dgm:pt modelId="{95C991DB-218A-CA4D-8AC8-9E2A430EFC0A}" type="pres">
      <dgm:prSet presAssocID="{A5D78070-B676-BE42-9DC8-C76AE913C831}" presName="node" presStyleLbl="node1" presStyleIdx="7" presStyleCnt="9" custRadScaleRad="99242" custRadScaleInc="-19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27580-C085-A248-9CE0-F62402DA0FC2}" type="pres">
      <dgm:prSet presAssocID="{9AD48C6D-841B-524D-8F96-A3B682D71D1F}" presName="sibTrans" presStyleLbl="sibTrans2D1" presStyleIdx="7" presStyleCnt="9"/>
      <dgm:spPr/>
    </dgm:pt>
    <dgm:pt modelId="{F61A19C7-7258-9446-B2F0-FEAFF837D6C1}" type="pres">
      <dgm:prSet presAssocID="{9AD48C6D-841B-524D-8F96-A3B682D71D1F}" presName="connectorText" presStyleLbl="sibTrans2D1" presStyleIdx="7" presStyleCnt="9"/>
      <dgm:spPr/>
    </dgm:pt>
    <dgm:pt modelId="{CB15F507-990E-ED40-9CE2-6583B489F98B}" type="pres">
      <dgm:prSet presAssocID="{C2861ED1-CB82-C548-AFA5-1B4B391D3D4A}" presName="node" presStyleLbl="node1" presStyleIdx="8" presStyleCnt="9">
        <dgm:presLayoutVars>
          <dgm:bulletEnabled val="1"/>
        </dgm:presLayoutVars>
      </dgm:prSet>
      <dgm:spPr/>
    </dgm:pt>
    <dgm:pt modelId="{37D6FDFD-DC26-C849-A8BB-541406A97337}" type="pres">
      <dgm:prSet presAssocID="{89AAC7EA-7689-8247-A834-3C606D5847CA}" presName="sibTrans" presStyleLbl="sibTrans2D1" presStyleIdx="8" presStyleCnt="9"/>
      <dgm:spPr/>
    </dgm:pt>
    <dgm:pt modelId="{7780945B-B5CB-924D-B60C-2D772EE2CF44}" type="pres">
      <dgm:prSet presAssocID="{89AAC7EA-7689-8247-A834-3C606D5847CA}" presName="connectorText" presStyleLbl="sibTrans2D1" presStyleIdx="8" presStyleCnt="9"/>
      <dgm:spPr/>
    </dgm:pt>
  </dgm:ptLst>
  <dgm:cxnLst>
    <dgm:cxn modelId="{C9F88FC1-4694-BF45-A86F-7B2CF7C76A19}" type="presOf" srcId="{89AAC7EA-7689-8247-A834-3C606D5847CA}" destId="{37D6FDFD-DC26-C849-A8BB-541406A97337}" srcOrd="0" destOrd="0" presId="urn:microsoft.com/office/officeart/2005/8/layout/cycle2"/>
    <dgm:cxn modelId="{5BDDB341-9963-ED46-B727-A47C3081EBFA}" type="presOf" srcId="{77292A95-FA55-9744-90CD-6C2D1A0944F0}" destId="{CB2175A7-3351-A145-AC5F-C10D32769C2A}" srcOrd="1" destOrd="0" presId="urn:microsoft.com/office/officeart/2005/8/layout/cycle2"/>
    <dgm:cxn modelId="{2E67FD3C-A6F4-0746-AD26-0C9D20F999B9}" type="presOf" srcId="{B0B64435-DB39-3347-A4FE-043CB68A9526}" destId="{20AFAEFD-AE51-1B47-A34E-0031C6D979D5}" srcOrd="0" destOrd="0" presId="urn:microsoft.com/office/officeart/2005/8/layout/cycle2"/>
    <dgm:cxn modelId="{7112641A-0EDA-4149-87A3-2DB6E451412D}" type="presOf" srcId="{A9A57D9A-F384-114D-BEF5-085A8E495A81}" destId="{C1A3AB39-60A0-8844-989A-AF8FB0DA78AA}" srcOrd="0" destOrd="0" presId="urn:microsoft.com/office/officeart/2005/8/layout/cycle2"/>
    <dgm:cxn modelId="{F852EA11-9AC5-FA4A-8272-0ACF244A9211}" srcId="{225F91F3-4250-9547-BCF0-BA95FF7425D3}" destId="{F981B293-CE85-C04C-9A9B-A1CF32AF48FD}" srcOrd="0" destOrd="0" parTransId="{D9A68C41-AAEE-384C-BC6D-9BF6AA215760}" sibTransId="{8FA7A8A7-4A10-534A-82F3-F5F4BB2D7D90}"/>
    <dgm:cxn modelId="{01E819E7-854F-C348-8EB8-F079036BC260}" type="presOf" srcId="{8FA7A8A7-4A10-534A-82F3-F5F4BB2D7D90}" destId="{D3CE48FF-F47D-0F47-9212-8A952D7F3798}" srcOrd="0" destOrd="0" presId="urn:microsoft.com/office/officeart/2005/8/layout/cycle2"/>
    <dgm:cxn modelId="{F2D1FEBF-F4AC-C743-AF14-E23139E507C5}" type="presOf" srcId="{2A9830B6-FBE9-AA4F-B362-180B1BB7B2E6}" destId="{D56CA78B-09A8-5D49-8DF5-66E380D9D08A}" srcOrd="1" destOrd="0" presId="urn:microsoft.com/office/officeart/2005/8/layout/cycle2"/>
    <dgm:cxn modelId="{708CF43D-FF27-9A47-9E17-50A58D817E50}" type="presOf" srcId="{8FA7A8A7-4A10-534A-82F3-F5F4BB2D7D90}" destId="{9AFF3981-9365-9848-BDE5-F870C8DDE4DE}" srcOrd="1" destOrd="0" presId="urn:microsoft.com/office/officeart/2005/8/layout/cycle2"/>
    <dgm:cxn modelId="{2E93F395-E7BF-6541-AD0C-F30BF3777C82}" type="presOf" srcId="{67390799-ED0A-0343-A6DA-F07C32A92C80}" destId="{C96DD46E-50CB-F74E-91A1-83F5C5E89783}" srcOrd="0" destOrd="0" presId="urn:microsoft.com/office/officeart/2005/8/layout/cycle2"/>
    <dgm:cxn modelId="{91A6A413-9B46-B540-8B36-CC60783D2833}" type="presOf" srcId="{A5D78070-B676-BE42-9DC8-C76AE913C831}" destId="{95C991DB-218A-CA4D-8AC8-9E2A430EFC0A}" srcOrd="0" destOrd="0" presId="urn:microsoft.com/office/officeart/2005/8/layout/cycle2"/>
    <dgm:cxn modelId="{D8181C77-C2A0-8648-A37D-30B9C587B37D}" type="presOf" srcId="{46390594-8B9B-C04F-9048-0B41996939B9}" destId="{646D6D3E-7910-0349-A42E-5A9AB24697BD}" srcOrd="0" destOrd="0" presId="urn:microsoft.com/office/officeart/2005/8/layout/cycle2"/>
    <dgm:cxn modelId="{6287336A-343A-8842-83F1-425E176F5FA6}" type="presOf" srcId="{9AD48C6D-841B-524D-8F96-A3B682D71D1F}" destId="{F61A19C7-7258-9446-B2F0-FEAFF837D6C1}" srcOrd="1" destOrd="0" presId="urn:microsoft.com/office/officeart/2005/8/layout/cycle2"/>
    <dgm:cxn modelId="{F10D6B43-589A-C842-8A6F-48197BC656BB}" srcId="{225F91F3-4250-9547-BCF0-BA95FF7425D3}" destId="{67390799-ED0A-0343-A6DA-F07C32A92C80}" srcOrd="6" destOrd="0" parTransId="{CABEE88C-668B-CC4C-A73C-957E0AEDD492}" sibTransId="{9D025A99-BB45-F948-900C-0DD2509E4BBD}"/>
    <dgm:cxn modelId="{6CB777DF-3866-EF40-9629-6D9F3AD45BF7}" srcId="{225F91F3-4250-9547-BCF0-BA95FF7425D3}" destId="{C096B27B-6807-8D44-8E03-B5F025AFFDF8}" srcOrd="4" destOrd="0" parTransId="{3129F967-6E35-5142-B3AF-9EEE33C27CDB}" sibTransId="{A734F1D6-267E-184D-8BD9-CE58194ED15E}"/>
    <dgm:cxn modelId="{FA6039A9-3C85-2046-8996-1485723DBD06}" type="presOf" srcId="{FF9A6C3A-0CF3-2649-A460-83FB174D7F14}" destId="{EC646A05-42CF-B540-9432-40EA7D66ED58}" srcOrd="0" destOrd="0" presId="urn:microsoft.com/office/officeart/2005/8/layout/cycle2"/>
    <dgm:cxn modelId="{80BEF43D-678E-2A4E-85D2-3C7B657DF22D}" type="presOf" srcId="{2A9830B6-FBE9-AA4F-B362-180B1BB7B2E6}" destId="{93AC4FA6-FEAC-FB43-9C53-C22EB75FE652}" srcOrd="0" destOrd="0" presId="urn:microsoft.com/office/officeart/2005/8/layout/cycle2"/>
    <dgm:cxn modelId="{12BFA71A-C87D-6B43-883C-CDCD26C4CE25}" srcId="{225F91F3-4250-9547-BCF0-BA95FF7425D3}" destId="{A5D78070-B676-BE42-9DC8-C76AE913C831}" srcOrd="7" destOrd="0" parTransId="{04D033DB-1FDB-4E44-9560-9CC0867D3605}" sibTransId="{9AD48C6D-841B-524D-8F96-A3B682D71D1F}"/>
    <dgm:cxn modelId="{3EAC4953-FE45-0440-B520-4F2CC19A91CC}" type="presOf" srcId="{C2861ED1-CB82-C548-AFA5-1B4B391D3D4A}" destId="{CB15F507-990E-ED40-9CE2-6583B489F98B}" srcOrd="0" destOrd="0" presId="urn:microsoft.com/office/officeart/2005/8/layout/cycle2"/>
    <dgm:cxn modelId="{E85B8828-75A2-064E-927A-00A95995DBFA}" srcId="{225F91F3-4250-9547-BCF0-BA95FF7425D3}" destId="{C2861ED1-CB82-C548-AFA5-1B4B391D3D4A}" srcOrd="8" destOrd="0" parTransId="{B43041F9-EB98-FC4B-93B1-AFC24FF7251D}" sibTransId="{89AAC7EA-7689-8247-A834-3C606D5847CA}"/>
    <dgm:cxn modelId="{F2133B56-8374-6649-B488-3CCD13177EB6}" type="presOf" srcId="{F3741F70-E5FD-2546-875E-FAE6A9833AFA}" destId="{00DC07BE-EACF-4347-9E81-EF6E0509BCD1}" srcOrd="0" destOrd="0" presId="urn:microsoft.com/office/officeart/2005/8/layout/cycle2"/>
    <dgm:cxn modelId="{D4E987BD-3086-2C40-A688-E95BFFB8697D}" srcId="{225F91F3-4250-9547-BCF0-BA95FF7425D3}" destId="{B0B64435-DB39-3347-A4FE-043CB68A9526}" srcOrd="2" destOrd="0" parTransId="{3AD8E0C7-47FA-494F-B934-A271735FB7D7}" sibTransId="{FF9A6C3A-0CF3-2649-A460-83FB174D7F14}"/>
    <dgm:cxn modelId="{FF514E69-BCFB-8043-A79F-92AA483C226E}" type="presOf" srcId="{A734F1D6-267E-184D-8BD9-CE58194ED15E}" destId="{85D29CA1-438F-E646-8AC6-A15E14077238}" srcOrd="1" destOrd="0" presId="urn:microsoft.com/office/officeart/2005/8/layout/cycle2"/>
    <dgm:cxn modelId="{E0DB0EC2-93C5-3B4E-8947-CE82495B69F4}" type="presOf" srcId="{46390594-8B9B-C04F-9048-0B41996939B9}" destId="{B55A5B7A-DEC4-3A40-B477-C6D8D9DE7DF3}" srcOrd="1" destOrd="0" presId="urn:microsoft.com/office/officeart/2005/8/layout/cycle2"/>
    <dgm:cxn modelId="{3895527F-D7F3-5044-BFBF-C0DDBF1ECB92}" type="presOf" srcId="{9D025A99-BB45-F948-900C-0DD2509E4BBD}" destId="{AC7EEFEB-6D02-6D47-AE40-BEE7D572139F}" srcOrd="1" destOrd="0" presId="urn:microsoft.com/office/officeart/2005/8/layout/cycle2"/>
    <dgm:cxn modelId="{DBFDC21D-BAE2-6849-AFEB-4F02DFC65937}" type="presOf" srcId="{FF9A6C3A-0CF3-2649-A460-83FB174D7F14}" destId="{DECF703A-239A-FA48-ACFA-315EB1D28B45}" srcOrd="1" destOrd="0" presId="urn:microsoft.com/office/officeart/2005/8/layout/cycle2"/>
    <dgm:cxn modelId="{8FDB2668-84FF-AC44-9761-54D604FFFEB8}" type="presOf" srcId="{3E25A1E5-D398-0041-A582-AC0D88009140}" destId="{59762FD1-DA2F-E447-88ED-79F7ABE4745D}" srcOrd="0" destOrd="0" presId="urn:microsoft.com/office/officeart/2005/8/layout/cycle2"/>
    <dgm:cxn modelId="{D9D3164C-49A4-C148-BE27-70EF842A8D4C}" type="presOf" srcId="{C096B27B-6807-8D44-8E03-B5F025AFFDF8}" destId="{FA44EB73-DCF8-A64C-B8FC-A28E94CFF45E}" srcOrd="0" destOrd="0" presId="urn:microsoft.com/office/officeart/2005/8/layout/cycle2"/>
    <dgm:cxn modelId="{52990FD8-D630-7244-B56A-474862D768C2}" type="presOf" srcId="{89AAC7EA-7689-8247-A834-3C606D5847CA}" destId="{7780945B-B5CB-924D-B60C-2D772EE2CF44}" srcOrd="1" destOrd="0" presId="urn:microsoft.com/office/officeart/2005/8/layout/cycle2"/>
    <dgm:cxn modelId="{27C7E882-E6EB-4C46-BEB0-B829472CDBBE}" type="presOf" srcId="{A734F1D6-267E-184D-8BD9-CE58194ED15E}" destId="{BC272AB7-D6F3-E346-8AEC-2D6E7EA4C61C}" srcOrd="0" destOrd="0" presId="urn:microsoft.com/office/officeart/2005/8/layout/cycle2"/>
    <dgm:cxn modelId="{83C0B165-41AD-4D48-B688-F45D93895EEB}" type="presOf" srcId="{225F91F3-4250-9547-BCF0-BA95FF7425D3}" destId="{7A3A5802-03A5-314D-BD6E-CCF98F75F356}" srcOrd="0" destOrd="0" presId="urn:microsoft.com/office/officeart/2005/8/layout/cycle2"/>
    <dgm:cxn modelId="{0ED51764-2327-7341-8F64-42C2B0050355}" srcId="{225F91F3-4250-9547-BCF0-BA95FF7425D3}" destId="{F3741F70-E5FD-2546-875E-FAE6A9833AFA}" srcOrd="5" destOrd="0" parTransId="{E92082A0-0E90-A643-946B-73A6938E54BC}" sibTransId="{2A9830B6-FBE9-AA4F-B362-180B1BB7B2E6}"/>
    <dgm:cxn modelId="{E4FB481A-D776-DF49-B371-793B3EF20288}" srcId="{225F91F3-4250-9547-BCF0-BA95FF7425D3}" destId="{A9A57D9A-F384-114D-BEF5-085A8E495A81}" srcOrd="1" destOrd="0" parTransId="{300DEB01-0B89-F24C-A886-776377B00E75}" sibTransId="{46390594-8B9B-C04F-9048-0B41996939B9}"/>
    <dgm:cxn modelId="{714FC587-C75C-A04A-802F-F755F61F2CE4}" srcId="{225F91F3-4250-9547-BCF0-BA95FF7425D3}" destId="{3E25A1E5-D398-0041-A582-AC0D88009140}" srcOrd="3" destOrd="0" parTransId="{50D24F34-7858-7A45-B78D-417D93A75D55}" sibTransId="{77292A95-FA55-9744-90CD-6C2D1A0944F0}"/>
    <dgm:cxn modelId="{AC848FE4-B515-9140-8973-8AB9EBA4BD39}" type="presOf" srcId="{9D025A99-BB45-F948-900C-0DD2509E4BBD}" destId="{18045E97-F729-134C-9FEB-C11215E998FA}" srcOrd="0" destOrd="0" presId="urn:microsoft.com/office/officeart/2005/8/layout/cycle2"/>
    <dgm:cxn modelId="{67F7343F-BF6C-754F-81CF-730EA0991DED}" type="presOf" srcId="{F981B293-CE85-C04C-9A9B-A1CF32AF48FD}" destId="{9888DE4C-6109-D047-A987-D57DE298F64D}" srcOrd="0" destOrd="0" presId="urn:microsoft.com/office/officeart/2005/8/layout/cycle2"/>
    <dgm:cxn modelId="{8B518212-ED73-1E40-9446-8ED7F3888182}" type="presOf" srcId="{9AD48C6D-841B-524D-8F96-A3B682D71D1F}" destId="{29D27580-C085-A248-9CE0-F62402DA0FC2}" srcOrd="0" destOrd="0" presId="urn:microsoft.com/office/officeart/2005/8/layout/cycle2"/>
    <dgm:cxn modelId="{AC5D3990-4DF7-0E47-B311-66307C163F3E}" type="presOf" srcId="{77292A95-FA55-9744-90CD-6C2D1A0944F0}" destId="{0B070735-A1E4-EA49-9F31-21C76D92D57E}" srcOrd="0" destOrd="0" presId="urn:microsoft.com/office/officeart/2005/8/layout/cycle2"/>
    <dgm:cxn modelId="{32DE169B-D37A-D646-A939-E227904AD142}" type="presParOf" srcId="{7A3A5802-03A5-314D-BD6E-CCF98F75F356}" destId="{9888DE4C-6109-D047-A987-D57DE298F64D}" srcOrd="0" destOrd="0" presId="urn:microsoft.com/office/officeart/2005/8/layout/cycle2"/>
    <dgm:cxn modelId="{B058B996-FECC-8B46-B490-79911024BE00}" type="presParOf" srcId="{7A3A5802-03A5-314D-BD6E-CCF98F75F356}" destId="{D3CE48FF-F47D-0F47-9212-8A952D7F3798}" srcOrd="1" destOrd="0" presId="urn:microsoft.com/office/officeart/2005/8/layout/cycle2"/>
    <dgm:cxn modelId="{47CF5208-9563-8944-A184-5A0B94DD70F9}" type="presParOf" srcId="{D3CE48FF-F47D-0F47-9212-8A952D7F3798}" destId="{9AFF3981-9365-9848-BDE5-F870C8DDE4DE}" srcOrd="0" destOrd="0" presId="urn:microsoft.com/office/officeart/2005/8/layout/cycle2"/>
    <dgm:cxn modelId="{B1E39ABC-2F8C-5748-B219-47B03CA6F69C}" type="presParOf" srcId="{7A3A5802-03A5-314D-BD6E-CCF98F75F356}" destId="{C1A3AB39-60A0-8844-989A-AF8FB0DA78AA}" srcOrd="2" destOrd="0" presId="urn:microsoft.com/office/officeart/2005/8/layout/cycle2"/>
    <dgm:cxn modelId="{02672C92-2473-C44F-8867-596321C78037}" type="presParOf" srcId="{7A3A5802-03A5-314D-BD6E-CCF98F75F356}" destId="{646D6D3E-7910-0349-A42E-5A9AB24697BD}" srcOrd="3" destOrd="0" presId="urn:microsoft.com/office/officeart/2005/8/layout/cycle2"/>
    <dgm:cxn modelId="{8FEF7260-2F5D-2543-AABE-5C5373899318}" type="presParOf" srcId="{646D6D3E-7910-0349-A42E-5A9AB24697BD}" destId="{B55A5B7A-DEC4-3A40-B477-C6D8D9DE7DF3}" srcOrd="0" destOrd="0" presId="urn:microsoft.com/office/officeart/2005/8/layout/cycle2"/>
    <dgm:cxn modelId="{8987DEBF-AD4F-9540-BA4F-8F374F760AF2}" type="presParOf" srcId="{7A3A5802-03A5-314D-BD6E-CCF98F75F356}" destId="{20AFAEFD-AE51-1B47-A34E-0031C6D979D5}" srcOrd="4" destOrd="0" presId="urn:microsoft.com/office/officeart/2005/8/layout/cycle2"/>
    <dgm:cxn modelId="{1F1F3056-9EEC-E14D-8EE0-1768CF4D7442}" type="presParOf" srcId="{7A3A5802-03A5-314D-BD6E-CCF98F75F356}" destId="{EC646A05-42CF-B540-9432-40EA7D66ED58}" srcOrd="5" destOrd="0" presId="urn:microsoft.com/office/officeart/2005/8/layout/cycle2"/>
    <dgm:cxn modelId="{23EDC3A7-1A39-D949-9C9E-8B114C936517}" type="presParOf" srcId="{EC646A05-42CF-B540-9432-40EA7D66ED58}" destId="{DECF703A-239A-FA48-ACFA-315EB1D28B45}" srcOrd="0" destOrd="0" presId="urn:microsoft.com/office/officeart/2005/8/layout/cycle2"/>
    <dgm:cxn modelId="{F45FC4CE-13B2-D24E-8627-4597D86953E1}" type="presParOf" srcId="{7A3A5802-03A5-314D-BD6E-CCF98F75F356}" destId="{59762FD1-DA2F-E447-88ED-79F7ABE4745D}" srcOrd="6" destOrd="0" presId="urn:microsoft.com/office/officeart/2005/8/layout/cycle2"/>
    <dgm:cxn modelId="{409F8FAA-72B6-E44E-9CFD-2EE044B4733F}" type="presParOf" srcId="{7A3A5802-03A5-314D-BD6E-CCF98F75F356}" destId="{0B070735-A1E4-EA49-9F31-21C76D92D57E}" srcOrd="7" destOrd="0" presId="urn:microsoft.com/office/officeart/2005/8/layout/cycle2"/>
    <dgm:cxn modelId="{C6E96C37-CB39-814E-92C2-21DF8A59040F}" type="presParOf" srcId="{0B070735-A1E4-EA49-9F31-21C76D92D57E}" destId="{CB2175A7-3351-A145-AC5F-C10D32769C2A}" srcOrd="0" destOrd="0" presId="urn:microsoft.com/office/officeart/2005/8/layout/cycle2"/>
    <dgm:cxn modelId="{B7EC4A53-B6C4-C942-935C-3A95B00BDC63}" type="presParOf" srcId="{7A3A5802-03A5-314D-BD6E-CCF98F75F356}" destId="{FA44EB73-DCF8-A64C-B8FC-A28E94CFF45E}" srcOrd="8" destOrd="0" presId="urn:microsoft.com/office/officeart/2005/8/layout/cycle2"/>
    <dgm:cxn modelId="{7FAFC1E8-DC26-8A42-B91F-74A1198DDD8A}" type="presParOf" srcId="{7A3A5802-03A5-314D-BD6E-CCF98F75F356}" destId="{BC272AB7-D6F3-E346-8AEC-2D6E7EA4C61C}" srcOrd="9" destOrd="0" presId="urn:microsoft.com/office/officeart/2005/8/layout/cycle2"/>
    <dgm:cxn modelId="{57ED2847-E3B2-D84E-8826-481CA12FDB8E}" type="presParOf" srcId="{BC272AB7-D6F3-E346-8AEC-2D6E7EA4C61C}" destId="{85D29CA1-438F-E646-8AC6-A15E14077238}" srcOrd="0" destOrd="0" presId="urn:microsoft.com/office/officeart/2005/8/layout/cycle2"/>
    <dgm:cxn modelId="{2ED3B024-99CD-2145-94D1-83D8994BCC23}" type="presParOf" srcId="{7A3A5802-03A5-314D-BD6E-CCF98F75F356}" destId="{00DC07BE-EACF-4347-9E81-EF6E0509BCD1}" srcOrd="10" destOrd="0" presId="urn:microsoft.com/office/officeart/2005/8/layout/cycle2"/>
    <dgm:cxn modelId="{FDE1397F-3F27-AA42-9F9F-C0E763E30662}" type="presParOf" srcId="{7A3A5802-03A5-314D-BD6E-CCF98F75F356}" destId="{93AC4FA6-FEAC-FB43-9C53-C22EB75FE652}" srcOrd="11" destOrd="0" presId="urn:microsoft.com/office/officeart/2005/8/layout/cycle2"/>
    <dgm:cxn modelId="{633C8DA2-8C87-344F-8881-22C09650652A}" type="presParOf" srcId="{93AC4FA6-FEAC-FB43-9C53-C22EB75FE652}" destId="{D56CA78B-09A8-5D49-8DF5-66E380D9D08A}" srcOrd="0" destOrd="0" presId="urn:microsoft.com/office/officeart/2005/8/layout/cycle2"/>
    <dgm:cxn modelId="{C455F839-BE5C-B841-BCB5-9A2FC3E1636C}" type="presParOf" srcId="{7A3A5802-03A5-314D-BD6E-CCF98F75F356}" destId="{C96DD46E-50CB-F74E-91A1-83F5C5E89783}" srcOrd="12" destOrd="0" presId="urn:microsoft.com/office/officeart/2005/8/layout/cycle2"/>
    <dgm:cxn modelId="{B8849BB8-E1E9-6249-87D9-8B10B568A1AF}" type="presParOf" srcId="{7A3A5802-03A5-314D-BD6E-CCF98F75F356}" destId="{18045E97-F729-134C-9FEB-C11215E998FA}" srcOrd="13" destOrd="0" presId="urn:microsoft.com/office/officeart/2005/8/layout/cycle2"/>
    <dgm:cxn modelId="{4C4CC424-E64E-A347-91E1-60E5885EE885}" type="presParOf" srcId="{18045E97-F729-134C-9FEB-C11215E998FA}" destId="{AC7EEFEB-6D02-6D47-AE40-BEE7D572139F}" srcOrd="0" destOrd="0" presId="urn:microsoft.com/office/officeart/2005/8/layout/cycle2"/>
    <dgm:cxn modelId="{2CA9F74F-2CB9-5E4B-A556-0CF75B986AD1}" type="presParOf" srcId="{7A3A5802-03A5-314D-BD6E-CCF98F75F356}" destId="{95C991DB-218A-CA4D-8AC8-9E2A430EFC0A}" srcOrd="14" destOrd="0" presId="urn:microsoft.com/office/officeart/2005/8/layout/cycle2"/>
    <dgm:cxn modelId="{123204B0-AB58-674D-88E9-1F27EBE6082A}" type="presParOf" srcId="{7A3A5802-03A5-314D-BD6E-CCF98F75F356}" destId="{29D27580-C085-A248-9CE0-F62402DA0FC2}" srcOrd="15" destOrd="0" presId="urn:microsoft.com/office/officeart/2005/8/layout/cycle2"/>
    <dgm:cxn modelId="{FA5D433F-8AFE-5C4A-967C-36FAFED2BAC3}" type="presParOf" srcId="{29D27580-C085-A248-9CE0-F62402DA0FC2}" destId="{F61A19C7-7258-9446-B2F0-FEAFF837D6C1}" srcOrd="0" destOrd="0" presId="urn:microsoft.com/office/officeart/2005/8/layout/cycle2"/>
    <dgm:cxn modelId="{8E11AFFD-8602-1B40-8EDA-36E39D5DE8D3}" type="presParOf" srcId="{7A3A5802-03A5-314D-BD6E-CCF98F75F356}" destId="{CB15F507-990E-ED40-9CE2-6583B489F98B}" srcOrd="16" destOrd="0" presId="urn:microsoft.com/office/officeart/2005/8/layout/cycle2"/>
    <dgm:cxn modelId="{3D31AD4A-B2A1-F94F-B17A-2E1B1CEDC340}" type="presParOf" srcId="{7A3A5802-03A5-314D-BD6E-CCF98F75F356}" destId="{37D6FDFD-DC26-C849-A8BB-541406A97337}" srcOrd="17" destOrd="0" presId="urn:microsoft.com/office/officeart/2005/8/layout/cycle2"/>
    <dgm:cxn modelId="{80257321-4B40-FE4C-8749-36F67B7ED232}" type="presParOf" srcId="{37D6FDFD-DC26-C849-A8BB-541406A97337}" destId="{7780945B-B5CB-924D-B60C-2D772EE2CF4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A953D-2EC6-E941-A1C0-7DD44F6475DE}">
      <dsp:nvSpPr>
        <dsp:cNvPr id="0" name=""/>
        <dsp:cNvSpPr/>
      </dsp:nvSpPr>
      <dsp:spPr>
        <a:xfrm>
          <a:off x="7033334" y="1790265"/>
          <a:ext cx="594516" cy="28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2"/>
              </a:lnTo>
              <a:lnTo>
                <a:pt x="594516" y="192812"/>
              </a:lnTo>
              <a:lnTo>
                <a:pt x="594516" y="2829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C9A95E-3D31-E24F-BAC9-1ED48F46659B}">
      <dsp:nvSpPr>
        <dsp:cNvPr id="0" name=""/>
        <dsp:cNvSpPr/>
      </dsp:nvSpPr>
      <dsp:spPr>
        <a:xfrm>
          <a:off x="6438818" y="1790265"/>
          <a:ext cx="594516" cy="282935"/>
        </a:xfrm>
        <a:custGeom>
          <a:avLst/>
          <a:gdLst/>
          <a:ahLst/>
          <a:cxnLst/>
          <a:rect l="0" t="0" r="0" b="0"/>
          <a:pathLst>
            <a:path>
              <a:moveTo>
                <a:pt x="594516" y="0"/>
              </a:moveTo>
              <a:lnTo>
                <a:pt x="594516" y="192812"/>
              </a:lnTo>
              <a:lnTo>
                <a:pt x="0" y="192812"/>
              </a:lnTo>
              <a:lnTo>
                <a:pt x="0" y="2829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2FDB14-D39A-6644-ABF3-2168715C4769}">
      <dsp:nvSpPr>
        <dsp:cNvPr id="0" name=""/>
        <dsp:cNvSpPr/>
      </dsp:nvSpPr>
      <dsp:spPr>
        <a:xfrm>
          <a:off x="4060753" y="889572"/>
          <a:ext cx="2972581" cy="28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2"/>
              </a:lnTo>
              <a:lnTo>
                <a:pt x="2972581" y="192812"/>
              </a:lnTo>
              <a:lnTo>
                <a:pt x="2972581" y="28293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511B2-1229-1045-AEFF-D42DC0909BB3}">
      <dsp:nvSpPr>
        <dsp:cNvPr id="0" name=""/>
        <dsp:cNvSpPr/>
      </dsp:nvSpPr>
      <dsp:spPr>
        <a:xfrm>
          <a:off x="4060753" y="1790265"/>
          <a:ext cx="1189032" cy="28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2"/>
              </a:lnTo>
              <a:lnTo>
                <a:pt x="1189032" y="192812"/>
              </a:lnTo>
              <a:lnTo>
                <a:pt x="1189032" y="2829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B2EB1-C7A9-834B-93C8-C27FFB97E375}">
      <dsp:nvSpPr>
        <dsp:cNvPr id="0" name=""/>
        <dsp:cNvSpPr/>
      </dsp:nvSpPr>
      <dsp:spPr>
        <a:xfrm>
          <a:off x="4015033" y="1790265"/>
          <a:ext cx="91440" cy="2829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9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D3253-EE0A-7541-BCA2-20E936E33370}">
      <dsp:nvSpPr>
        <dsp:cNvPr id="0" name=""/>
        <dsp:cNvSpPr/>
      </dsp:nvSpPr>
      <dsp:spPr>
        <a:xfrm>
          <a:off x="2871720" y="1790265"/>
          <a:ext cx="1189032" cy="282935"/>
        </a:xfrm>
        <a:custGeom>
          <a:avLst/>
          <a:gdLst/>
          <a:ahLst/>
          <a:cxnLst/>
          <a:rect l="0" t="0" r="0" b="0"/>
          <a:pathLst>
            <a:path>
              <a:moveTo>
                <a:pt x="1189032" y="0"/>
              </a:moveTo>
              <a:lnTo>
                <a:pt x="1189032" y="192812"/>
              </a:lnTo>
              <a:lnTo>
                <a:pt x="0" y="192812"/>
              </a:lnTo>
              <a:lnTo>
                <a:pt x="0" y="2829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8B82B-F329-F74D-B3AD-CF8408921C2F}">
      <dsp:nvSpPr>
        <dsp:cNvPr id="0" name=""/>
        <dsp:cNvSpPr/>
      </dsp:nvSpPr>
      <dsp:spPr>
        <a:xfrm>
          <a:off x="4015033" y="889572"/>
          <a:ext cx="91440" cy="2829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293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B0D23C-CBB8-854C-B292-DF38E5B8C9CA}">
      <dsp:nvSpPr>
        <dsp:cNvPr id="0" name=""/>
        <dsp:cNvSpPr/>
      </dsp:nvSpPr>
      <dsp:spPr>
        <a:xfrm>
          <a:off x="1088171" y="1790265"/>
          <a:ext cx="594516" cy="2829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12"/>
              </a:lnTo>
              <a:lnTo>
                <a:pt x="594516" y="192812"/>
              </a:lnTo>
              <a:lnTo>
                <a:pt x="594516" y="2829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3786C-6CB9-9948-8B14-02189593844B}">
      <dsp:nvSpPr>
        <dsp:cNvPr id="0" name=""/>
        <dsp:cNvSpPr/>
      </dsp:nvSpPr>
      <dsp:spPr>
        <a:xfrm>
          <a:off x="493655" y="1790265"/>
          <a:ext cx="594516" cy="282935"/>
        </a:xfrm>
        <a:custGeom>
          <a:avLst/>
          <a:gdLst/>
          <a:ahLst/>
          <a:cxnLst/>
          <a:rect l="0" t="0" r="0" b="0"/>
          <a:pathLst>
            <a:path>
              <a:moveTo>
                <a:pt x="594516" y="0"/>
              </a:moveTo>
              <a:lnTo>
                <a:pt x="594516" y="192812"/>
              </a:lnTo>
              <a:lnTo>
                <a:pt x="0" y="192812"/>
              </a:lnTo>
              <a:lnTo>
                <a:pt x="0" y="2829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1A4DF-3542-914C-BCE4-21C3EDD1B47B}">
      <dsp:nvSpPr>
        <dsp:cNvPr id="0" name=""/>
        <dsp:cNvSpPr/>
      </dsp:nvSpPr>
      <dsp:spPr>
        <a:xfrm>
          <a:off x="1088171" y="889572"/>
          <a:ext cx="2972581" cy="282935"/>
        </a:xfrm>
        <a:custGeom>
          <a:avLst/>
          <a:gdLst/>
          <a:ahLst/>
          <a:cxnLst/>
          <a:rect l="0" t="0" r="0" b="0"/>
          <a:pathLst>
            <a:path>
              <a:moveTo>
                <a:pt x="2972581" y="0"/>
              </a:moveTo>
              <a:lnTo>
                <a:pt x="2972581" y="192812"/>
              </a:lnTo>
              <a:lnTo>
                <a:pt x="0" y="192812"/>
              </a:lnTo>
              <a:lnTo>
                <a:pt x="0" y="28293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0AA993-9D50-9B49-ABAC-9A01984E1F5B}">
      <dsp:nvSpPr>
        <dsp:cNvPr id="0" name=""/>
        <dsp:cNvSpPr/>
      </dsp:nvSpPr>
      <dsp:spPr>
        <a:xfrm>
          <a:off x="3574330" y="271816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37BECF-1A6E-2942-B648-52BFBDC6859E}">
      <dsp:nvSpPr>
        <dsp:cNvPr id="0" name=""/>
        <dsp:cNvSpPr/>
      </dsp:nvSpPr>
      <dsp:spPr>
        <a:xfrm>
          <a:off x="3682424" y="374505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HAPPINESS</a:t>
          </a:r>
          <a:endParaRPr lang="en-US" sz="1100" kern="1200" dirty="0"/>
        </a:p>
      </dsp:txBody>
      <dsp:txXfrm>
        <a:off x="3700517" y="392598"/>
        <a:ext cx="936658" cy="581570"/>
      </dsp:txXfrm>
    </dsp:sp>
    <dsp:sp modelId="{00690D78-501B-B14A-B52D-29B06383ABE2}">
      <dsp:nvSpPr>
        <dsp:cNvPr id="0" name=""/>
        <dsp:cNvSpPr/>
      </dsp:nvSpPr>
      <dsp:spPr>
        <a:xfrm>
          <a:off x="601749" y="1172508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FBF139-819A-3D46-9C80-BDEC5EF796D2}">
      <dsp:nvSpPr>
        <dsp:cNvPr id="0" name=""/>
        <dsp:cNvSpPr/>
      </dsp:nvSpPr>
      <dsp:spPr>
        <a:xfrm>
          <a:off x="709843" y="1275197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Individual</a:t>
          </a:r>
          <a:endParaRPr lang="en-US" sz="1100" kern="1200" dirty="0"/>
        </a:p>
      </dsp:txBody>
      <dsp:txXfrm>
        <a:off x="727936" y="1293290"/>
        <a:ext cx="936658" cy="581570"/>
      </dsp:txXfrm>
    </dsp:sp>
    <dsp:sp modelId="{151DFF9D-107A-3640-9BAF-A55474FE8847}">
      <dsp:nvSpPr>
        <dsp:cNvPr id="0" name=""/>
        <dsp:cNvSpPr/>
      </dsp:nvSpPr>
      <dsp:spPr>
        <a:xfrm>
          <a:off x="7233" y="2073200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66E873-5078-6C4E-8532-01AE36D7C11D}">
      <dsp:nvSpPr>
        <dsp:cNvPr id="0" name=""/>
        <dsp:cNvSpPr/>
      </dsp:nvSpPr>
      <dsp:spPr>
        <a:xfrm>
          <a:off x="115326" y="2175890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Physiological</a:t>
          </a:r>
          <a:endParaRPr lang="en-US" sz="1100" kern="1200" dirty="0"/>
        </a:p>
      </dsp:txBody>
      <dsp:txXfrm>
        <a:off x="133419" y="2193983"/>
        <a:ext cx="936658" cy="581570"/>
      </dsp:txXfrm>
    </dsp:sp>
    <dsp:sp modelId="{0D9BDB03-38E5-B247-88BA-3A495EC41703}">
      <dsp:nvSpPr>
        <dsp:cNvPr id="0" name=""/>
        <dsp:cNvSpPr/>
      </dsp:nvSpPr>
      <dsp:spPr>
        <a:xfrm>
          <a:off x="1196265" y="2073200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E7DFA0-AB74-F44D-9D34-B5203FE1F88B}">
      <dsp:nvSpPr>
        <dsp:cNvPr id="0" name=""/>
        <dsp:cNvSpPr/>
      </dsp:nvSpPr>
      <dsp:spPr>
        <a:xfrm>
          <a:off x="1304359" y="2175890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Psychological</a:t>
          </a:r>
          <a:endParaRPr lang="en-US" sz="1100" kern="1200" dirty="0"/>
        </a:p>
      </dsp:txBody>
      <dsp:txXfrm>
        <a:off x="1322452" y="2193983"/>
        <a:ext cx="936658" cy="581570"/>
      </dsp:txXfrm>
    </dsp:sp>
    <dsp:sp modelId="{81AFA527-06C0-1949-B00A-5AF2CACF6307}">
      <dsp:nvSpPr>
        <dsp:cNvPr id="0" name=""/>
        <dsp:cNvSpPr/>
      </dsp:nvSpPr>
      <dsp:spPr>
        <a:xfrm>
          <a:off x="3574330" y="1172508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6CD41B-6FED-DF42-9A97-A266D8D3C55B}">
      <dsp:nvSpPr>
        <dsp:cNvPr id="0" name=""/>
        <dsp:cNvSpPr/>
      </dsp:nvSpPr>
      <dsp:spPr>
        <a:xfrm>
          <a:off x="3682424" y="1275197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Community</a:t>
          </a:r>
          <a:endParaRPr lang="en-US" sz="1100" kern="1200" dirty="0"/>
        </a:p>
      </dsp:txBody>
      <dsp:txXfrm>
        <a:off x="3700517" y="1293290"/>
        <a:ext cx="936658" cy="581570"/>
      </dsp:txXfrm>
    </dsp:sp>
    <dsp:sp modelId="{B5559B21-9C92-544E-9430-6DAC3426FE2C}">
      <dsp:nvSpPr>
        <dsp:cNvPr id="0" name=""/>
        <dsp:cNvSpPr/>
      </dsp:nvSpPr>
      <dsp:spPr>
        <a:xfrm>
          <a:off x="2385298" y="2073200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863C2F-7035-F74C-8C7D-2E4EFEA3BC69}">
      <dsp:nvSpPr>
        <dsp:cNvPr id="0" name=""/>
        <dsp:cNvSpPr/>
      </dsp:nvSpPr>
      <dsp:spPr>
        <a:xfrm>
          <a:off x="2493391" y="2175890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Family</a:t>
          </a:r>
          <a:endParaRPr lang="en-US" sz="1100" kern="1200" dirty="0"/>
        </a:p>
      </dsp:txBody>
      <dsp:txXfrm>
        <a:off x="2511484" y="2193983"/>
        <a:ext cx="936658" cy="581570"/>
      </dsp:txXfrm>
    </dsp:sp>
    <dsp:sp modelId="{35B29ACA-AE23-6A40-8FD4-7A016B0292FB}">
      <dsp:nvSpPr>
        <dsp:cNvPr id="0" name=""/>
        <dsp:cNvSpPr/>
      </dsp:nvSpPr>
      <dsp:spPr>
        <a:xfrm>
          <a:off x="3574330" y="2073200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428118-06B7-2E46-8D83-D62C4A753551}">
      <dsp:nvSpPr>
        <dsp:cNvPr id="0" name=""/>
        <dsp:cNvSpPr/>
      </dsp:nvSpPr>
      <dsp:spPr>
        <a:xfrm>
          <a:off x="3682424" y="2175890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Colleagues</a:t>
          </a:r>
          <a:endParaRPr lang="en-US" sz="1100" kern="1200" dirty="0"/>
        </a:p>
      </dsp:txBody>
      <dsp:txXfrm>
        <a:off x="3700517" y="2193983"/>
        <a:ext cx="936658" cy="581570"/>
      </dsp:txXfrm>
    </dsp:sp>
    <dsp:sp modelId="{E29064F2-C4CE-B144-9689-9F568FF0CBF5}">
      <dsp:nvSpPr>
        <dsp:cNvPr id="0" name=""/>
        <dsp:cNvSpPr/>
      </dsp:nvSpPr>
      <dsp:spPr>
        <a:xfrm>
          <a:off x="4763363" y="2073200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AA8F19-8874-AE47-83C5-3740712E0F50}">
      <dsp:nvSpPr>
        <dsp:cNvPr id="0" name=""/>
        <dsp:cNvSpPr/>
      </dsp:nvSpPr>
      <dsp:spPr>
        <a:xfrm>
          <a:off x="4871457" y="2175890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Friends</a:t>
          </a:r>
          <a:endParaRPr lang="en-US" sz="1100" kern="1200" dirty="0"/>
        </a:p>
      </dsp:txBody>
      <dsp:txXfrm>
        <a:off x="4889550" y="2193983"/>
        <a:ext cx="936658" cy="581570"/>
      </dsp:txXfrm>
    </dsp:sp>
    <dsp:sp modelId="{BEE1D1DD-A756-1248-842C-1A9F358301A6}">
      <dsp:nvSpPr>
        <dsp:cNvPr id="0" name=""/>
        <dsp:cNvSpPr/>
      </dsp:nvSpPr>
      <dsp:spPr>
        <a:xfrm>
          <a:off x="6546912" y="1172508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52699D9-445D-B849-8844-50610B1D8A25}">
      <dsp:nvSpPr>
        <dsp:cNvPr id="0" name=""/>
        <dsp:cNvSpPr/>
      </dsp:nvSpPr>
      <dsp:spPr>
        <a:xfrm>
          <a:off x="6655005" y="1275197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Society</a:t>
          </a:r>
          <a:endParaRPr lang="en-US" sz="1100" kern="1200" dirty="0"/>
        </a:p>
      </dsp:txBody>
      <dsp:txXfrm>
        <a:off x="6673098" y="1293290"/>
        <a:ext cx="936658" cy="581570"/>
      </dsp:txXfrm>
    </dsp:sp>
    <dsp:sp modelId="{66C50116-37B2-9649-9C66-FCF71B5B6D82}">
      <dsp:nvSpPr>
        <dsp:cNvPr id="0" name=""/>
        <dsp:cNvSpPr/>
      </dsp:nvSpPr>
      <dsp:spPr>
        <a:xfrm>
          <a:off x="5952395" y="2073200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3EE05F-6A16-254F-B85E-92D625893C3A}">
      <dsp:nvSpPr>
        <dsp:cNvPr id="0" name=""/>
        <dsp:cNvSpPr/>
      </dsp:nvSpPr>
      <dsp:spPr>
        <a:xfrm>
          <a:off x="6060489" y="2175890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Acquaintances</a:t>
          </a:r>
          <a:endParaRPr lang="en-US" sz="1100" kern="1200" dirty="0"/>
        </a:p>
      </dsp:txBody>
      <dsp:txXfrm>
        <a:off x="6078582" y="2193983"/>
        <a:ext cx="936658" cy="581570"/>
      </dsp:txXfrm>
    </dsp:sp>
    <dsp:sp modelId="{8E48A0D7-4C19-0D45-9DCC-7D53E85C9E1B}">
      <dsp:nvSpPr>
        <dsp:cNvPr id="0" name=""/>
        <dsp:cNvSpPr/>
      </dsp:nvSpPr>
      <dsp:spPr>
        <a:xfrm>
          <a:off x="7141428" y="2073200"/>
          <a:ext cx="972844" cy="6177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A63310-7190-B74D-B566-3F54C74855EF}">
      <dsp:nvSpPr>
        <dsp:cNvPr id="0" name=""/>
        <dsp:cNvSpPr/>
      </dsp:nvSpPr>
      <dsp:spPr>
        <a:xfrm>
          <a:off x="7249522" y="2175890"/>
          <a:ext cx="972844" cy="6177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Citizens</a:t>
          </a:r>
          <a:endParaRPr lang="en-US" sz="1100" kern="1200" dirty="0"/>
        </a:p>
      </dsp:txBody>
      <dsp:txXfrm>
        <a:off x="7267615" y="2193983"/>
        <a:ext cx="936658" cy="581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8DE4C-6109-D047-A987-D57DE298F64D}">
      <dsp:nvSpPr>
        <dsp:cNvPr id="0" name=""/>
        <dsp:cNvSpPr/>
      </dsp:nvSpPr>
      <dsp:spPr>
        <a:xfrm>
          <a:off x="3335298" y="374"/>
          <a:ext cx="923278" cy="9232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Equality</a:t>
          </a:r>
          <a:endParaRPr lang="en-US" sz="1000" kern="1200" dirty="0"/>
        </a:p>
      </dsp:txBody>
      <dsp:txXfrm>
        <a:off x="3470509" y="135585"/>
        <a:ext cx="652856" cy="652856"/>
      </dsp:txXfrm>
    </dsp:sp>
    <dsp:sp modelId="{D3CE48FF-F47D-0F47-9212-8A952D7F3798}">
      <dsp:nvSpPr>
        <dsp:cNvPr id="0" name=""/>
        <dsp:cNvSpPr/>
      </dsp:nvSpPr>
      <dsp:spPr>
        <a:xfrm rot="1200000">
          <a:off x="4319140" y="540978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321362" y="590697"/>
        <a:ext cx="171940" cy="186964"/>
      </dsp:txXfrm>
    </dsp:sp>
    <dsp:sp modelId="{C1A3AB39-60A0-8844-989A-AF8FB0DA78AA}">
      <dsp:nvSpPr>
        <dsp:cNvPr id="0" name=""/>
        <dsp:cNvSpPr/>
      </dsp:nvSpPr>
      <dsp:spPr>
        <a:xfrm>
          <a:off x="4638399" y="474664"/>
          <a:ext cx="923278" cy="923278"/>
        </a:xfrm>
        <a:prstGeom prst="ellipse">
          <a:avLst/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Good Healthcare</a:t>
          </a:r>
          <a:endParaRPr lang="en-US" sz="1000" kern="1200" dirty="0"/>
        </a:p>
      </dsp:txBody>
      <dsp:txXfrm>
        <a:off x="4773610" y="609875"/>
        <a:ext cx="652856" cy="652856"/>
      </dsp:txXfrm>
    </dsp:sp>
    <dsp:sp modelId="{646D6D3E-7910-0349-A42E-5A9AB24697BD}">
      <dsp:nvSpPr>
        <dsp:cNvPr id="0" name=""/>
        <dsp:cNvSpPr/>
      </dsp:nvSpPr>
      <dsp:spPr>
        <a:xfrm rot="3600000">
          <a:off x="5320430" y="1374952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5338852" y="1405365"/>
        <a:ext cx="171940" cy="186964"/>
      </dsp:txXfrm>
    </dsp:sp>
    <dsp:sp modelId="{20AFAEFD-AE51-1B47-A34E-0031C6D979D5}">
      <dsp:nvSpPr>
        <dsp:cNvPr id="0" name=""/>
        <dsp:cNvSpPr/>
      </dsp:nvSpPr>
      <dsp:spPr>
        <a:xfrm>
          <a:off x="5331764" y="1675609"/>
          <a:ext cx="923278" cy="923278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High-Income</a:t>
          </a:r>
          <a:endParaRPr lang="en-US" sz="1000" kern="1200" dirty="0"/>
        </a:p>
      </dsp:txBody>
      <dsp:txXfrm>
        <a:off x="5466975" y="1810820"/>
        <a:ext cx="652856" cy="652856"/>
      </dsp:txXfrm>
    </dsp:sp>
    <dsp:sp modelId="{EC646A05-42CF-B540-9432-40EA7D66ED58}">
      <dsp:nvSpPr>
        <dsp:cNvPr id="0" name=""/>
        <dsp:cNvSpPr/>
      </dsp:nvSpPr>
      <dsp:spPr>
        <a:xfrm rot="6000000">
          <a:off x="5551394" y="2657430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5594636" y="2683466"/>
        <a:ext cx="171940" cy="186964"/>
      </dsp:txXfrm>
    </dsp:sp>
    <dsp:sp modelId="{59762FD1-DA2F-E447-88ED-79F7ABE4745D}">
      <dsp:nvSpPr>
        <dsp:cNvPr id="0" name=""/>
        <dsp:cNvSpPr/>
      </dsp:nvSpPr>
      <dsp:spPr>
        <a:xfrm>
          <a:off x="5090961" y="3041272"/>
          <a:ext cx="923278" cy="923278"/>
        </a:xfrm>
        <a:prstGeom prst="ellipse">
          <a:avLst/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Service Industry</a:t>
          </a:r>
          <a:endParaRPr lang="en-US" sz="1000" kern="1200" dirty="0"/>
        </a:p>
      </dsp:txBody>
      <dsp:txXfrm>
        <a:off x="5226172" y="3176483"/>
        <a:ext cx="652856" cy="652856"/>
      </dsp:txXfrm>
    </dsp:sp>
    <dsp:sp modelId="{0B070735-A1E4-EA49-9F31-21C76D92D57E}">
      <dsp:nvSpPr>
        <dsp:cNvPr id="0" name=""/>
        <dsp:cNvSpPr/>
      </dsp:nvSpPr>
      <dsp:spPr>
        <a:xfrm rot="8400000">
          <a:off x="4903962" y="3788327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4969031" y="3826965"/>
        <a:ext cx="171940" cy="186964"/>
      </dsp:txXfrm>
    </dsp:sp>
    <dsp:sp modelId="{FA44EB73-DCF8-A64C-B8FC-A28E94CFF45E}">
      <dsp:nvSpPr>
        <dsp:cNvPr id="0" name=""/>
        <dsp:cNvSpPr/>
      </dsp:nvSpPr>
      <dsp:spPr>
        <a:xfrm>
          <a:off x="4028663" y="3932646"/>
          <a:ext cx="923278" cy="923278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Democracy &amp; Freedom</a:t>
          </a:r>
          <a:endParaRPr lang="en-US" sz="1000" kern="1200" dirty="0"/>
        </a:p>
      </dsp:txBody>
      <dsp:txXfrm>
        <a:off x="4163874" y="4067857"/>
        <a:ext cx="652856" cy="652856"/>
      </dsp:txXfrm>
    </dsp:sp>
    <dsp:sp modelId="{BC272AB7-D6F3-E346-8AEC-2D6E7EA4C61C}">
      <dsp:nvSpPr>
        <dsp:cNvPr id="0" name=""/>
        <dsp:cNvSpPr/>
      </dsp:nvSpPr>
      <dsp:spPr>
        <a:xfrm rot="10800000">
          <a:off x="3681074" y="4238482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3754763" y="4300803"/>
        <a:ext cx="171940" cy="186964"/>
      </dsp:txXfrm>
    </dsp:sp>
    <dsp:sp modelId="{00DC07BE-EACF-4347-9E81-EF6E0509BCD1}">
      <dsp:nvSpPr>
        <dsp:cNvPr id="0" name=""/>
        <dsp:cNvSpPr/>
      </dsp:nvSpPr>
      <dsp:spPr>
        <a:xfrm>
          <a:off x="2641932" y="3932646"/>
          <a:ext cx="923278" cy="923278"/>
        </a:xfrm>
        <a:prstGeom prst="ellipse">
          <a:avLst/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Innovations</a:t>
          </a:r>
          <a:endParaRPr lang="en-US" sz="1000" kern="1200" dirty="0"/>
        </a:p>
      </dsp:txBody>
      <dsp:txXfrm>
        <a:off x="2777143" y="4067857"/>
        <a:ext cx="652856" cy="652856"/>
      </dsp:txXfrm>
    </dsp:sp>
    <dsp:sp modelId="{93AC4FA6-FEAC-FB43-9C53-C22EB75FE652}">
      <dsp:nvSpPr>
        <dsp:cNvPr id="0" name=""/>
        <dsp:cNvSpPr/>
      </dsp:nvSpPr>
      <dsp:spPr>
        <a:xfrm rot="13200000">
          <a:off x="2454933" y="3797264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2520002" y="3883268"/>
        <a:ext cx="171940" cy="186964"/>
      </dsp:txXfrm>
    </dsp:sp>
    <dsp:sp modelId="{C96DD46E-50CB-F74E-91A1-83F5C5E89783}">
      <dsp:nvSpPr>
        <dsp:cNvPr id="0" name=""/>
        <dsp:cNvSpPr/>
      </dsp:nvSpPr>
      <dsp:spPr>
        <a:xfrm>
          <a:off x="1579634" y="3041272"/>
          <a:ext cx="923278" cy="923278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Low </a:t>
          </a:r>
          <a:r>
            <a:rPr lang="en-US" sz="1000" kern="1200" dirty="0" err="1" smtClean="0"/>
            <a:t>Unemploy</a:t>
          </a:r>
          <a:r>
            <a:rPr lang="en-US" sz="1000" kern="1200" dirty="0" smtClean="0"/>
            <a:t>-</a:t>
          </a:r>
          <a:br>
            <a:rPr lang="en-US" sz="1000" kern="1200" dirty="0" smtClean="0"/>
          </a:br>
          <a:r>
            <a:rPr lang="en-US" sz="1000" kern="1200" dirty="0" err="1" smtClean="0"/>
            <a:t>ment</a:t>
          </a:r>
          <a:endParaRPr lang="en-US" sz="1000" kern="1200" dirty="0"/>
        </a:p>
      </dsp:txBody>
      <dsp:txXfrm>
        <a:off x="1714845" y="3176483"/>
        <a:ext cx="652856" cy="652856"/>
      </dsp:txXfrm>
    </dsp:sp>
    <dsp:sp modelId="{18045E97-F729-134C-9FEB-C11215E998FA}">
      <dsp:nvSpPr>
        <dsp:cNvPr id="0" name=""/>
        <dsp:cNvSpPr/>
      </dsp:nvSpPr>
      <dsp:spPr>
        <a:xfrm rot="15624604">
          <a:off x="1810371" y="2678952"/>
          <a:ext cx="236027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1851673" y="2776182"/>
        <a:ext cx="165219" cy="186964"/>
      </dsp:txXfrm>
    </dsp:sp>
    <dsp:sp modelId="{95C991DB-218A-CA4D-8AC8-9E2A430EFC0A}">
      <dsp:nvSpPr>
        <dsp:cNvPr id="0" name=""/>
        <dsp:cNvSpPr/>
      </dsp:nvSpPr>
      <dsp:spPr>
        <a:xfrm>
          <a:off x="1351630" y="1691785"/>
          <a:ext cx="923278" cy="923278"/>
        </a:xfrm>
        <a:prstGeom prst="ellipse">
          <a:avLst/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Long Life</a:t>
          </a:r>
          <a:endParaRPr lang="en-US" sz="1000" kern="1200" dirty="0"/>
        </a:p>
      </dsp:txBody>
      <dsp:txXfrm>
        <a:off x="1486841" y="1826996"/>
        <a:ext cx="652856" cy="652856"/>
      </dsp:txXfrm>
    </dsp:sp>
    <dsp:sp modelId="{29D27580-C085-A248-9CE0-F62402DA0FC2}">
      <dsp:nvSpPr>
        <dsp:cNvPr id="0" name=""/>
        <dsp:cNvSpPr/>
      </dsp:nvSpPr>
      <dsp:spPr>
        <a:xfrm rot="17952733">
          <a:off x="2025236" y="1395230"/>
          <a:ext cx="249733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044414" y="1490247"/>
        <a:ext cx="174813" cy="186964"/>
      </dsp:txXfrm>
    </dsp:sp>
    <dsp:sp modelId="{CB15F507-990E-ED40-9CE2-6583B489F98B}">
      <dsp:nvSpPr>
        <dsp:cNvPr id="0" name=""/>
        <dsp:cNvSpPr/>
      </dsp:nvSpPr>
      <dsp:spPr>
        <a:xfrm>
          <a:off x="2032196" y="474664"/>
          <a:ext cx="923278" cy="92327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Rule Of Law</a:t>
          </a:r>
          <a:endParaRPr lang="en-US" sz="1000" kern="1200" dirty="0"/>
        </a:p>
      </dsp:txBody>
      <dsp:txXfrm>
        <a:off x="2167407" y="609875"/>
        <a:ext cx="652856" cy="652856"/>
      </dsp:txXfrm>
    </dsp:sp>
    <dsp:sp modelId="{37D6FDFD-DC26-C849-A8BB-541406A97337}">
      <dsp:nvSpPr>
        <dsp:cNvPr id="0" name=""/>
        <dsp:cNvSpPr/>
      </dsp:nvSpPr>
      <dsp:spPr>
        <a:xfrm rot="20400000">
          <a:off x="3016039" y="545733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018261" y="620656"/>
        <a:ext cx="171940" cy="186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8DE4C-6109-D047-A987-D57DE298F64D}">
      <dsp:nvSpPr>
        <dsp:cNvPr id="0" name=""/>
        <dsp:cNvSpPr/>
      </dsp:nvSpPr>
      <dsp:spPr>
        <a:xfrm>
          <a:off x="3335298" y="374"/>
          <a:ext cx="923278" cy="9232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Equality</a:t>
          </a:r>
          <a:endParaRPr lang="en-US" sz="1000" kern="1200" dirty="0"/>
        </a:p>
      </dsp:txBody>
      <dsp:txXfrm>
        <a:off x="3470509" y="135585"/>
        <a:ext cx="652856" cy="652856"/>
      </dsp:txXfrm>
    </dsp:sp>
    <dsp:sp modelId="{D3CE48FF-F47D-0F47-9212-8A952D7F3798}">
      <dsp:nvSpPr>
        <dsp:cNvPr id="0" name=""/>
        <dsp:cNvSpPr/>
      </dsp:nvSpPr>
      <dsp:spPr>
        <a:xfrm rot="1200000">
          <a:off x="4319140" y="540978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321362" y="590697"/>
        <a:ext cx="171940" cy="186964"/>
      </dsp:txXfrm>
    </dsp:sp>
    <dsp:sp modelId="{C1A3AB39-60A0-8844-989A-AF8FB0DA78AA}">
      <dsp:nvSpPr>
        <dsp:cNvPr id="0" name=""/>
        <dsp:cNvSpPr/>
      </dsp:nvSpPr>
      <dsp:spPr>
        <a:xfrm>
          <a:off x="4638399" y="474664"/>
          <a:ext cx="923278" cy="923278"/>
        </a:xfrm>
        <a:prstGeom prst="ellipse">
          <a:avLst/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Good Healthcare</a:t>
          </a:r>
          <a:endParaRPr lang="en-US" sz="1000" kern="1200" dirty="0"/>
        </a:p>
      </dsp:txBody>
      <dsp:txXfrm>
        <a:off x="4773610" y="609875"/>
        <a:ext cx="652856" cy="652856"/>
      </dsp:txXfrm>
    </dsp:sp>
    <dsp:sp modelId="{646D6D3E-7910-0349-A42E-5A9AB24697BD}">
      <dsp:nvSpPr>
        <dsp:cNvPr id="0" name=""/>
        <dsp:cNvSpPr/>
      </dsp:nvSpPr>
      <dsp:spPr>
        <a:xfrm rot="3600000">
          <a:off x="5320430" y="1374952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5338852" y="1405365"/>
        <a:ext cx="171940" cy="186964"/>
      </dsp:txXfrm>
    </dsp:sp>
    <dsp:sp modelId="{20AFAEFD-AE51-1B47-A34E-0031C6D979D5}">
      <dsp:nvSpPr>
        <dsp:cNvPr id="0" name=""/>
        <dsp:cNvSpPr/>
      </dsp:nvSpPr>
      <dsp:spPr>
        <a:xfrm>
          <a:off x="5331764" y="1675609"/>
          <a:ext cx="923278" cy="923278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High-Income</a:t>
          </a:r>
          <a:endParaRPr lang="en-US" sz="1000" kern="1200" dirty="0"/>
        </a:p>
      </dsp:txBody>
      <dsp:txXfrm>
        <a:off x="5466975" y="1810820"/>
        <a:ext cx="652856" cy="652856"/>
      </dsp:txXfrm>
    </dsp:sp>
    <dsp:sp modelId="{EC646A05-42CF-B540-9432-40EA7D66ED58}">
      <dsp:nvSpPr>
        <dsp:cNvPr id="0" name=""/>
        <dsp:cNvSpPr/>
      </dsp:nvSpPr>
      <dsp:spPr>
        <a:xfrm rot="6000000">
          <a:off x="5551394" y="2657430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5594636" y="2683466"/>
        <a:ext cx="171940" cy="186964"/>
      </dsp:txXfrm>
    </dsp:sp>
    <dsp:sp modelId="{59762FD1-DA2F-E447-88ED-79F7ABE4745D}">
      <dsp:nvSpPr>
        <dsp:cNvPr id="0" name=""/>
        <dsp:cNvSpPr/>
      </dsp:nvSpPr>
      <dsp:spPr>
        <a:xfrm>
          <a:off x="5090961" y="3041272"/>
          <a:ext cx="923278" cy="923278"/>
        </a:xfrm>
        <a:prstGeom prst="ellipse">
          <a:avLst/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Service Industry</a:t>
          </a:r>
          <a:endParaRPr lang="en-US" sz="1000" kern="1200" dirty="0"/>
        </a:p>
      </dsp:txBody>
      <dsp:txXfrm>
        <a:off x="5226172" y="3176483"/>
        <a:ext cx="652856" cy="652856"/>
      </dsp:txXfrm>
    </dsp:sp>
    <dsp:sp modelId="{0B070735-A1E4-EA49-9F31-21C76D92D57E}">
      <dsp:nvSpPr>
        <dsp:cNvPr id="0" name=""/>
        <dsp:cNvSpPr/>
      </dsp:nvSpPr>
      <dsp:spPr>
        <a:xfrm rot="8400000">
          <a:off x="4903962" y="3788327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4969031" y="3826965"/>
        <a:ext cx="171940" cy="186964"/>
      </dsp:txXfrm>
    </dsp:sp>
    <dsp:sp modelId="{FA44EB73-DCF8-A64C-B8FC-A28E94CFF45E}">
      <dsp:nvSpPr>
        <dsp:cNvPr id="0" name=""/>
        <dsp:cNvSpPr/>
      </dsp:nvSpPr>
      <dsp:spPr>
        <a:xfrm>
          <a:off x="4028663" y="3932646"/>
          <a:ext cx="923278" cy="923278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Democracy &amp; Freedom</a:t>
          </a:r>
          <a:endParaRPr lang="en-US" sz="1000" kern="1200" dirty="0"/>
        </a:p>
      </dsp:txBody>
      <dsp:txXfrm>
        <a:off x="4163874" y="4067857"/>
        <a:ext cx="652856" cy="652856"/>
      </dsp:txXfrm>
    </dsp:sp>
    <dsp:sp modelId="{BC272AB7-D6F3-E346-8AEC-2D6E7EA4C61C}">
      <dsp:nvSpPr>
        <dsp:cNvPr id="0" name=""/>
        <dsp:cNvSpPr/>
      </dsp:nvSpPr>
      <dsp:spPr>
        <a:xfrm rot="10800000">
          <a:off x="3681074" y="4238482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3754763" y="4300803"/>
        <a:ext cx="171940" cy="186964"/>
      </dsp:txXfrm>
    </dsp:sp>
    <dsp:sp modelId="{00DC07BE-EACF-4347-9E81-EF6E0509BCD1}">
      <dsp:nvSpPr>
        <dsp:cNvPr id="0" name=""/>
        <dsp:cNvSpPr/>
      </dsp:nvSpPr>
      <dsp:spPr>
        <a:xfrm>
          <a:off x="2641932" y="3932646"/>
          <a:ext cx="923278" cy="923278"/>
        </a:xfrm>
        <a:prstGeom prst="ellipse">
          <a:avLst/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Innovations</a:t>
          </a:r>
          <a:endParaRPr lang="en-US" sz="1000" kern="1200" dirty="0"/>
        </a:p>
      </dsp:txBody>
      <dsp:txXfrm>
        <a:off x="2777143" y="4067857"/>
        <a:ext cx="652856" cy="652856"/>
      </dsp:txXfrm>
    </dsp:sp>
    <dsp:sp modelId="{93AC4FA6-FEAC-FB43-9C53-C22EB75FE652}">
      <dsp:nvSpPr>
        <dsp:cNvPr id="0" name=""/>
        <dsp:cNvSpPr/>
      </dsp:nvSpPr>
      <dsp:spPr>
        <a:xfrm rot="13200000">
          <a:off x="2454933" y="3797264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2520002" y="3883268"/>
        <a:ext cx="171940" cy="186964"/>
      </dsp:txXfrm>
    </dsp:sp>
    <dsp:sp modelId="{C96DD46E-50CB-F74E-91A1-83F5C5E89783}">
      <dsp:nvSpPr>
        <dsp:cNvPr id="0" name=""/>
        <dsp:cNvSpPr/>
      </dsp:nvSpPr>
      <dsp:spPr>
        <a:xfrm>
          <a:off x="1579634" y="3041272"/>
          <a:ext cx="923278" cy="923278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Low </a:t>
          </a:r>
          <a:r>
            <a:rPr lang="en-US" sz="1000" kern="1200" dirty="0" err="1" smtClean="0"/>
            <a:t>Unemploy</a:t>
          </a:r>
          <a:r>
            <a:rPr lang="en-US" sz="1000" kern="1200" dirty="0" smtClean="0"/>
            <a:t>-</a:t>
          </a:r>
          <a:br>
            <a:rPr lang="en-US" sz="1000" kern="1200" dirty="0" smtClean="0"/>
          </a:br>
          <a:r>
            <a:rPr lang="en-US" sz="1000" kern="1200" dirty="0" err="1" smtClean="0"/>
            <a:t>ment</a:t>
          </a:r>
          <a:endParaRPr lang="en-US" sz="1000" kern="1200" dirty="0"/>
        </a:p>
      </dsp:txBody>
      <dsp:txXfrm>
        <a:off x="1714845" y="3176483"/>
        <a:ext cx="652856" cy="652856"/>
      </dsp:txXfrm>
    </dsp:sp>
    <dsp:sp modelId="{18045E97-F729-134C-9FEB-C11215E998FA}">
      <dsp:nvSpPr>
        <dsp:cNvPr id="0" name=""/>
        <dsp:cNvSpPr/>
      </dsp:nvSpPr>
      <dsp:spPr>
        <a:xfrm rot="15624604">
          <a:off x="1810371" y="2678952"/>
          <a:ext cx="236027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1851673" y="2776182"/>
        <a:ext cx="165219" cy="186964"/>
      </dsp:txXfrm>
    </dsp:sp>
    <dsp:sp modelId="{95C991DB-218A-CA4D-8AC8-9E2A430EFC0A}">
      <dsp:nvSpPr>
        <dsp:cNvPr id="0" name=""/>
        <dsp:cNvSpPr/>
      </dsp:nvSpPr>
      <dsp:spPr>
        <a:xfrm>
          <a:off x="1351630" y="1691785"/>
          <a:ext cx="923278" cy="923278"/>
        </a:xfrm>
        <a:prstGeom prst="ellipse">
          <a:avLst/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Long Life</a:t>
          </a:r>
          <a:endParaRPr lang="en-US" sz="1000" kern="1200" dirty="0"/>
        </a:p>
      </dsp:txBody>
      <dsp:txXfrm>
        <a:off x="1486841" y="1826996"/>
        <a:ext cx="652856" cy="652856"/>
      </dsp:txXfrm>
    </dsp:sp>
    <dsp:sp modelId="{29D27580-C085-A248-9CE0-F62402DA0FC2}">
      <dsp:nvSpPr>
        <dsp:cNvPr id="0" name=""/>
        <dsp:cNvSpPr/>
      </dsp:nvSpPr>
      <dsp:spPr>
        <a:xfrm rot="17952733">
          <a:off x="2025236" y="1395230"/>
          <a:ext cx="249733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044414" y="1490247"/>
        <a:ext cx="174813" cy="186964"/>
      </dsp:txXfrm>
    </dsp:sp>
    <dsp:sp modelId="{CB15F507-990E-ED40-9CE2-6583B489F98B}">
      <dsp:nvSpPr>
        <dsp:cNvPr id="0" name=""/>
        <dsp:cNvSpPr/>
      </dsp:nvSpPr>
      <dsp:spPr>
        <a:xfrm>
          <a:off x="2032196" y="474664"/>
          <a:ext cx="923278" cy="92327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Rule Of Law</a:t>
          </a:r>
          <a:endParaRPr lang="en-US" sz="1000" kern="1200" dirty="0"/>
        </a:p>
      </dsp:txBody>
      <dsp:txXfrm>
        <a:off x="2167407" y="609875"/>
        <a:ext cx="652856" cy="652856"/>
      </dsp:txXfrm>
    </dsp:sp>
    <dsp:sp modelId="{37D6FDFD-DC26-C849-A8BB-541406A97337}">
      <dsp:nvSpPr>
        <dsp:cNvPr id="0" name=""/>
        <dsp:cNvSpPr/>
      </dsp:nvSpPr>
      <dsp:spPr>
        <a:xfrm rot="20400000">
          <a:off x="3016039" y="545733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018261" y="620656"/>
        <a:ext cx="171940" cy="1869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8DE4C-6109-D047-A987-D57DE298F64D}">
      <dsp:nvSpPr>
        <dsp:cNvPr id="0" name=""/>
        <dsp:cNvSpPr/>
      </dsp:nvSpPr>
      <dsp:spPr>
        <a:xfrm>
          <a:off x="3335298" y="374"/>
          <a:ext cx="923278" cy="92327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Equality</a:t>
          </a:r>
          <a:endParaRPr lang="en-US" sz="1000" kern="1200" dirty="0"/>
        </a:p>
      </dsp:txBody>
      <dsp:txXfrm>
        <a:off x="3470509" y="135585"/>
        <a:ext cx="652856" cy="652856"/>
      </dsp:txXfrm>
    </dsp:sp>
    <dsp:sp modelId="{D3CE48FF-F47D-0F47-9212-8A952D7F3798}">
      <dsp:nvSpPr>
        <dsp:cNvPr id="0" name=""/>
        <dsp:cNvSpPr/>
      </dsp:nvSpPr>
      <dsp:spPr>
        <a:xfrm rot="1200000">
          <a:off x="4319140" y="540978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4321362" y="590697"/>
        <a:ext cx="171940" cy="186964"/>
      </dsp:txXfrm>
    </dsp:sp>
    <dsp:sp modelId="{C1A3AB39-60A0-8844-989A-AF8FB0DA78AA}">
      <dsp:nvSpPr>
        <dsp:cNvPr id="0" name=""/>
        <dsp:cNvSpPr/>
      </dsp:nvSpPr>
      <dsp:spPr>
        <a:xfrm>
          <a:off x="4638399" y="474664"/>
          <a:ext cx="923278" cy="923278"/>
        </a:xfrm>
        <a:prstGeom prst="ellipse">
          <a:avLst/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Good Healthcare</a:t>
          </a:r>
          <a:endParaRPr lang="en-US" sz="1000" kern="1200" dirty="0"/>
        </a:p>
      </dsp:txBody>
      <dsp:txXfrm>
        <a:off x="4773610" y="609875"/>
        <a:ext cx="652856" cy="652856"/>
      </dsp:txXfrm>
    </dsp:sp>
    <dsp:sp modelId="{646D6D3E-7910-0349-A42E-5A9AB24697BD}">
      <dsp:nvSpPr>
        <dsp:cNvPr id="0" name=""/>
        <dsp:cNvSpPr/>
      </dsp:nvSpPr>
      <dsp:spPr>
        <a:xfrm rot="3600000">
          <a:off x="5320430" y="1374952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41735"/>
            <a:satOff val="4976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5338852" y="1405365"/>
        <a:ext cx="171940" cy="186964"/>
      </dsp:txXfrm>
    </dsp:sp>
    <dsp:sp modelId="{20AFAEFD-AE51-1B47-A34E-0031C6D979D5}">
      <dsp:nvSpPr>
        <dsp:cNvPr id="0" name=""/>
        <dsp:cNvSpPr/>
      </dsp:nvSpPr>
      <dsp:spPr>
        <a:xfrm>
          <a:off x="5331764" y="1675609"/>
          <a:ext cx="923278" cy="923278"/>
        </a:xfrm>
        <a:prstGeom prst="ellipse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High-Income</a:t>
          </a:r>
          <a:endParaRPr lang="en-US" sz="1000" kern="1200" dirty="0"/>
        </a:p>
      </dsp:txBody>
      <dsp:txXfrm>
        <a:off x="5466975" y="1810820"/>
        <a:ext cx="652856" cy="652856"/>
      </dsp:txXfrm>
    </dsp:sp>
    <dsp:sp modelId="{EC646A05-42CF-B540-9432-40EA7D66ED58}">
      <dsp:nvSpPr>
        <dsp:cNvPr id="0" name=""/>
        <dsp:cNvSpPr/>
      </dsp:nvSpPr>
      <dsp:spPr>
        <a:xfrm rot="6000000">
          <a:off x="5551394" y="2657430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5594636" y="2683466"/>
        <a:ext cx="171940" cy="186964"/>
      </dsp:txXfrm>
    </dsp:sp>
    <dsp:sp modelId="{59762FD1-DA2F-E447-88ED-79F7ABE4745D}">
      <dsp:nvSpPr>
        <dsp:cNvPr id="0" name=""/>
        <dsp:cNvSpPr/>
      </dsp:nvSpPr>
      <dsp:spPr>
        <a:xfrm>
          <a:off x="5090961" y="3041272"/>
          <a:ext cx="923278" cy="923278"/>
        </a:xfrm>
        <a:prstGeom prst="ellipse">
          <a:avLst/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Service Industry</a:t>
          </a:r>
          <a:endParaRPr lang="en-US" sz="1000" kern="1200" dirty="0"/>
        </a:p>
      </dsp:txBody>
      <dsp:txXfrm>
        <a:off x="5226172" y="3176483"/>
        <a:ext cx="652856" cy="652856"/>
      </dsp:txXfrm>
    </dsp:sp>
    <dsp:sp modelId="{0B070735-A1E4-EA49-9F31-21C76D92D57E}">
      <dsp:nvSpPr>
        <dsp:cNvPr id="0" name=""/>
        <dsp:cNvSpPr/>
      </dsp:nvSpPr>
      <dsp:spPr>
        <a:xfrm rot="8400000">
          <a:off x="4903962" y="3788327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725204"/>
            <a:satOff val="14929"/>
            <a:lumOff val="3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4969031" y="3826965"/>
        <a:ext cx="171940" cy="186964"/>
      </dsp:txXfrm>
    </dsp:sp>
    <dsp:sp modelId="{FA44EB73-DCF8-A64C-B8FC-A28E94CFF45E}">
      <dsp:nvSpPr>
        <dsp:cNvPr id="0" name=""/>
        <dsp:cNvSpPr/>
      </dsp:nvSpPr>
      <dsp:spPr>
        <a:xfrm>
          <a:off x="4028663" y="3932646"/>
          <a:ext cx="923278" cy="923278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Democracy &amp; Freedom</a:t>
          </a:r>
          <a:endParaRPr lang="en-US" sz="1000" kern="1200" dirty="0"/>
        </a:p>
      </dsp:txBody>
      <dsp:txXfrm>
        <a:off x="4163874" y="4067857"/>
        <a:ext cx="652856" cy="652856"/>
      </dsp:txXfrm>
    </dsp:sp>
    <dsp:sp modelId="{BC272AB7-D6F3-E346-8AEC-2D6E7EA4C61C}">
      <dsp:nvSpPr>
        <dsp:cNvPr id="0" name=""/>
        <dsp:cNvSpPr/>
      </dsp:nvSpPr>
      <dsp:spPr>
        <a:xfrm rot="10800000">
          <a:off x="3681074" y="4238482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3754763" y="4300803"/>
        <a:ext cx="171940" cy="186964"/>
      </dsp:txXfrm>
    </dsp:sp>
    <dsp:sp modelId="{00DC07BE-EACF-4347-9E81-EF6E0509BCD1}">
      <dsp:nvSpPr>
        <dsp:cNvPr id="0" name=""/>
        <dsp:cNvSpPr/>
      </dsp:nvSpPr>
      <dsp:spPr>
        <a:xfrm>
          <a:off x="2641932" y="3932646"/>
          <a:ext cx="923278" cy="923278"/>
        </a:xfrm>
        <a:prstGeom prst="ellipse">
          <a:avLst/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Innovations</a:t>
          </a:r>
          <a:endParaRPr lang="en-US" sz="1000" kern="1200" dirty="0"/>
        </a:p>
      </dsp:txBody>
      <dsp:txXfrm>
        <a:off x="2777143" y="4067857"/>
        <a:ext cx="652856" cy="652856"/>
      </dsp:txXfrm>
    </dsp:sp>
    <dsp:sp modelId="{93AC4FA6-FEAC-FB43-9C53-C22EB75FE652}">
      <dsp:nvSpPr>
        <dsp:cNvPr id="0" name=""/>
        <dsp:cNvSpPr/>
      </dsp:nvSpPr>
      <dsp:spPr>
        <a:xfrm rot="13200000">
          <a:off x="2454933" y="3797264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208672"/>
            <a:satOff val="24882"/>
            <a:lumOff val="539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2520002" y="3883268"/>
        <a:ext cx="171940" cy="186964"/>
      </dsp:txXfrm>
    </dsp:sp>
    <dsp:sp modelId="{C96DD46E-50CB-F74E-91A1-83F5C5E89783}">
      <dsp:nvSpPr>
        <dsp:cNvPr id="0" name=""/>
        <dsp:cNvSpPr/>
      </dsp:nvSpPr>
      <dsp:spPr>
        <a:xfrm>
          <a:off x="1579634" y="3041272"/>
          <a:ext cx="923278" cy="923278"/>
        </a:xfrm>
        <a:prstGeom prst="ellipse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Low </a:t>
          </a:r>
          <a:r>
            <a:rPr lang="en-US" sz="1000" kern="1200" dirty="0" err="1" smtClean="0"/>
            <a:t>Unemploy</a:t>
          </a:r>
          <a:r>
            <a:rPr lang="en-US" sz="1000" kern="1200" dirty="0" smtClean="0"/>
            <a:t>-</a:t>
          </a:r>
          <a:br>
            <a:rPr lang="en-US" sz="1000" kern="1200" dirty="0" smtClean="0"/>
          </a:br>
          <a:r>
            <a:rPr lang="en-US" sz="1000" kern="1200" dirty="0" err="1" smtClean="0"/>
            <a:t>ment</a:t>
          </a:r>
          <a:endParaRPr lang="en-US" sz="1000" kern="1200" dirty="0"/>
        </a:p>
      </dsp:txBody>
      <dsp:txXfrm>
        <a:off x="1714845" y="3176483"/>
        <a:ext cx="652856" cy="652856"/>
      </dsp:txXfrm>
    </dsp:sp>
    <dsp:sp modelId="{18045E97-F729-134C-9FEB-C11215E998FA}">
      <dsp:nvSpPr>
        <dsp:cNvPr id="0" name=""/>
        <dsp:cNvSpPr/>
      </dsp:nvSpPr>
      <dsp:spPr>
        <a:xfrm rot="15624604">
          <a:off x="1810371" y="2678952"/>
          <a:ext cx="236027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 rot="10800000">
        <a:off x="1851673" y="2776182"/>
        <a:ext cx="165219" cy="186964"/>
      </dsp:txXfrm>
    </dsp:sp>
    <dsp:sp modelId="{95C991DB-218A-CA4D-8AC8-9E2A430EFC0A}">
      <dsp:nvSpPr>
        <dsp:cNvPr id="0" name=""/>
        <dsp:cNvSpPr/>
      </dsp:nvSpPr>
      <dsp:spPr>
        <a:xfrm>
          <a:off x="1351630" y="1691785"/>
          <a:ext cx="923278" cy="923278"/>
        </a:xfrm>
        <a:prstGeom prst="ellipse">
          <a:avLst/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Long Life</a:t>
          </a:r>
          <a:endParaRPr lang="en-US" sz="1000" kern="1200" dirty="0"/>
        </a:p>
      </dsp:txBody>
      <dsp:txXfrm>
        <a:off x="1486841" y="1826996"/>
        <a:ext cx="652856" cy="652856"/>
      </dsp:txXfrm>
    </dsp:sp>
    <dsp:sp modelId="{29D27580-C085-A248-9CE0-F62402DA0FC2}">
      <dsp:nvSpPr>
        <dsp:cNvPr id="0" name=""/>
        <dsp:cNvSpPr/>
      </dsp:nvSpPr>
      <dsp:spPr>
        <a:xfrm rot="17952733">
          <a:off x="2025236" y="1395230"/>
          <a:ext cx="249733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8692142"/>
            <a:satOff val="34835"/>
            <a:lumOff val="7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044414" y="1490247"/>
        <a:ext cx="174813" cy="186964"/>
      </dsp:txXfrm>
    </dsp:sp>
    <dsp:sp modelId="{CB15F507-990E-ED40-9CE2-6583B489F98B}">
      <dsp:nvSpPr>
        <dsp:cNvPr id="0" name=""/>
        <dsp:cNvSpPr/>
      </dsp:nvSpPr>
      <dsp:spPr>
        <a:xfrm>
          <a:off x="2032196" y="474664"/>
          <a:ext cx="923278" cy="923278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Rule Of Law</a:t>
          </a:r>
          <a:endParaRPr lang="en-US" sz="1000" kern="1200" dirty="0"/>
        </a:p>
      </dsp:txBody>
      <dsp:txXfrm>
        <a:off x="2167407" y="609875"/>
        <a:ext cx="652856" cy="652856"/>
      </dsp:txXfrm>
    </dsp:sp>
    <dsp:sp modelId="{37D6FDFD-DC26-C849-A8BB-541406A97337}">
      <dsp:nvSpPr>
        <dsp:cNvPr id="0" name=""/>
        <dsp:cNvSpPr/>
      </dsp:nvSpPr>
      <dsp:spPr>
        <a:xfrm rot="20400000">
          <a:off x="3016039" y="545733"/>
          <a:ext cx="245629" cy="3116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3018261" y="620656"/>
        <a:ext cx="171940" cy="186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C0FA5-DF72-4A88-B1FF-C7815ADB1C60}" type="datetimeFigureOut">
              <a:rPr lang="en-US" smtClean="0"/>
              <a:t>2/27/18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B50C4-BC0B-4F5C-B562-8CACBB67A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54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B50C4-BC0B-4F5C-B562-8CACBB67A5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337515"/>
            <a:ext cx="8273168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FDF327-A474-40B8-AD10-772E6E8E9B4F}" type="datetime1">
              <a:rPr lang="nl-NL" altLang="nl-NL" smtClean="0"/>
              <a:t>27-02-18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994760-D9CC-6D4A-A679-19C39F9E3FD6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4212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28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28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333513-3BA2-489E-A68F-0530D373C703}" type="datetime1">
              <a:rPr lang="nl-NL" altLang="nl-NL" smtClean="0"/>
              <a:t>27-02-18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37036-EF4F-3E4E-BFA4-E0622D3D24D1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43408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47FBB37-A9FF-476F-A21A-60723678DA24}" type="datetime1">
              <a:rPr lang="nl-NL" altLang="nl-NL" smtClean="0"/>
              <a:t>27-02-18</a:t>
            </a:fld>
            <a:endParaRPr lang="nl-NL" alt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7AE89-253A-8543-8992-11281F20B1C8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93769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39387A-AF8F-487A-A7E1-6E86A89488C6}" type="datetime1">
              <a:rPr lang="nl-NL" altLang="nl-NL" smtClean="0"/>
              <a:t>27-02-18</a:t>
            </a:fld>
            <a:endParaRPr lang="nl-NL" alt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91029-3092-7744-A8A8-78290CAFF11F}" type="slidenum">
              <a:rPr lang="nl-NL" altLang="nl-NL"/>
              <a:pPr/>
              <a:t>‹#›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374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22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7011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9204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614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2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2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28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eldi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48000" y="1697789"/>
            <a:ext cx="8273168" cy="7422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48000" y="2524194"/>
            <a:ext cx="8273168" cy="416217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28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646113" y="533400"/>
            <a:ext cx="82296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Titelstijl van model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46113" y="1416050"/>
            <a:ext cx="82296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47700" y="4910138"/>
            <a:ext cx="717550" cy="131762"/>
          </a:xfrm>
          <a:prstGeom prst="rect">
            <a:avLst/>
          </a:prstGeom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FDAACC8-121A-4A62-A092-0DA1662C86A7}" type="datetime1">
              <a:rPr lang="nl-NL" altLang="nl-NL" smtClean="0"/>
              <a:t>27-02-18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460500" y="4910138"/>
            <a:ext cx="2065338" cy="1317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589338" y="4910138"/>
            <a:ext cx="1743075" cy="131762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BF5538B9-317D-4146-824D-88FF843EBB16}" type="slidenum">
              <a:rPr lang="nl-NL" altLang="nl-NL"/>
              <a:pPr/>
              <a:t>‹#›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82" r:id="rId12"/>
    <p:sldLayoutId id="2147483683" r:id="rId13"/>
    <p:sldLayoutId id="2147483684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EB8009"/>
          </a:solidFill>
          <a:latin typeface="+mj-lt"/>
          <a:ea typeface="Geneva" pitchFamily="-110" charset="-128"/>
          <a:cs typeface="Geneva" pitchFamily="-110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1370F"/>
          </a:solidFill>
          <a:latin typeface="Calibri" pitchFamily="-110" charset="0"/>
          <a:ea typeface="Geneva" pitchFamily="-110" charset="-128"/>
          <a:cs typeface="Geneva" pitchFamily="-110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1370F"/>
          </a:solidFill>
          <a:latin typeface="Calibri" pitchFamily="-110" charset="0"/>
          <a:ea typeface="Geneva" pitchFamily="-110" charset="-128"/>
          <a:cs typeface="Geneva" pitchFamily="-110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1370F"/>
          </a:solidFill>
          <a:latin typeface="Calibri" pitchFamily="-110" charset="0"/>
          <a:ea typeface="Geneva" pitchFamily="-110" charset="-128"/>
          <a:cs typeface="Geneva" pitchFamily="-110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E1370F"/>
          </a:solidFill>
          <a:latin typeface="Calibri" pitchFamily="-110" charset="0"/>
          <a:ea typeface="Geneva" pitchFamily="-110" charset="-128"/>
          <a:cs typeface="Geneva" pitchFamily="-110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1370F"/>
          </a:solidFill>
          <a:latin typeface="Calibri" pitchFamily="-110" charset="0"/>
          <a:ea typeface="Geneva" pitchFamily="-110" charset="-128"/>
          <a:cs typeface="Geneva" pitchFamily="-110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1370F"/>
          </a:solidFill>
          <a:latin typeface="Calibri" pitchFamily="-110" charset="0"/>
          <a:ea typeface="Geneva" pitchFamily="-110" charset="-128"/>
          <a:cs typeface="Geneva" pitchFamily="-110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1370F"/>
          </a:solidFill>
          <a:latin typeface="Calibri" pitchFamily="-110" charset="0"/>
          <a:ea typeface="Geneva" pitchFamily="-110" charset="-128"/>
          <a:cs typeface="Geneva" pitchFamily="-110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E1370F"/>
          </a:solidFill>
          <a:latin typeface="Calibri" pitchFamily="-110" charset="0"/>
          <a:ea typeface="Geneva" pitchFamily="-110" charset="-128"/>
          <a:cs typeface="Geneva" pitchFamily="-110" charset="-128"/>
        </a:defRPr>
      </a:lvl9pPr>
    </p:titleStyle>
    <p:bodyStyle>
      <a:lvl1pPr marL="342900" indent="-485775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-110" charset="-128"/>
          <a:cs typeface="Geneva" pitchFamily="-110" charset="-128"/>
        </a:defRPr>
      </a:lvl1pPr>
      <a:lvl2pPr marL="358775" indent="-142875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Geneva" pitchFamily="-110" charset="-128"/>
          <a:cs typeface="+mn-cs"/>
        </a:defRPr>
      </a:lvl2pPr>
      <a:lvl3pPr marL="539750" indent="-142875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Geneva" pitchFamily="-110" charset="-128"/>
          <a:cs typeface="+mn-cs"/>
        </a:defRPr>
      </a:lvl3pPr>
      <a:lvl4pPr marL="719138" indent="-142875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Geneva" pitchFamily="-110" charset="-128"/>
          <a:cs typeface="+mn-cs"/>
        </a:defRPr>
      </a:lvl4pPr>
      <a:lvl5pPr marL="719138" indent="-142875" algn="l" defTabSz="457200" rtl="0" eaLnBrk="1" fontAlgn="base" hangingPunct="1">
        <a:spcBef>
          <a:spcPct val="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Geneva" pitchFamily="-110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oGFOWv" TargetMode="Externa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ourworldindata.org/happiness-and-life-satisfaction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f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" y="144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4800" y="2571750"/>
            <a:ext cx="9288000" cy="657225"/>
          </a:xfrm>
        </p:spPr>
        <p:txBody>
          <a:bodyPr/>
          <a:lstStyle/>
          <a:p>
            <a:pPr algn="ctr"/>
            <a:r>
              <a:rPr lang="en-US" sz="6600" dirty="0" smtClean="0">
                <a:solidFill>
                  <a:schemeClr val="bg1"/>
                </a:solidFill>
              </a:rPr>
              <a:t>Understanding </a:t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Happiness 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</a:t>
            </a:fld>
            <a:endParaRPr lang="nl-NL" altLang="nl-NL"/>
          </a:p>
        </p:txBody>
      </p:sp>
      <p:sp>
        <p:nvSpPr>
          <p:cNvPr id="7" name="Rectangle 6"/>
          <p:cNvSpPr/>
          <p:nvPr/>
        </p:nvSpPr>
        <p:spPr>
          <a:xfrm>
            <a:off x="2487338" y="3938539"/>
            <a:ext cx="31325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Daniel Csúr</a:t>
            </a:r>
          </a:p>
        </p:txBody>
      </p:sp>
    </p:spTree>
    <p:extLst>
      <p:ext uri="{BB962C8B-B14F-4D97-AF65-F5344CB8AC3E}">
        <p14:creationId xmlns:p14="http://schemas.microsoft.com/office/powerpoint/2010/main" val="5912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10</a:t>
            </a:fld>
            <a:endParaRPr lang="nl-NL" altLang="nl-NL"/>
          </a:p>
        </p:txBody>
      </p:sp>
      <p:pic>
        <p:nvPicPr>
          <p:cNvPr id="2050" name="Picture 2" descr="APPINESS FRAMEWORK 3 &#10;3 TYPES OF HAPPINESS &#10;O &#10;z &#10;Higher purpose &#10;Being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05" y="385010"/>
            <a:ext cx="5105501" cy="406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11</a:t>
            </a:fld>
            <a:endParaRPr lang="nl-NL" altLang="nl-NL"/>
          </a:p>
        </p:txBody>
      </p:sp>
      <p:pic>
        <p:nvPicPr>
          <p:cNvPr id="4098" name="Picture 2" descr="HE PARALLELS OF A GREAT &#10;BUSINESS AND HAPPINESS &#10;PURPOSE &#10;PASSION &#10;PLEASURE &#10;HAPPIN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591" r="863"/>
          <a:stretch/>
        </p:blipFill>
        <p:spPr bwMode="auto">
          <a:xfrm>
            <a:off x="1105694" y="383177"/>
            <a:ext cx="7087842" cy="408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704" y="50389"/>
            <a:ext cx="8229600" cy="657225"/>
          </a:xfrm>
        </p:spPr>
        <p:txBody>
          <a:bodyPr/>
          <a:lstStyle/>
          <a:p>
            <a:r>
              <a:rPr lang="en-US" dirty="0" smtClean="0"/>
              <a:t>How People Work?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12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" y="717140"/>
            <a:ext cx="6786288" cy="3854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13</a:t>
            </a:fld>
            <a:endParaRPr lang="nl-NL" altLang="nl-NL"/>
          </a:p>
        </p:txBody>
      </p:sp>
      <p:pic>
        <p:nvPicPr>
          <p:cNvPr id="5121" name="Picture 1" descr="/var/folders/xt/vd5h4gmx5cl8qfh72x8yyzjc0000gn/T/com.microsoft.Powerpoint/WebArchiveCopyPasteTempFiles/cidBF73A172-6849-054B-99FC-17252DFFC06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14300" y="238259"/>
            <a:ext cx="7671652" cy="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 smtClean="0">
                <a:solidFill>
                  <a:srgbClr val="EB8009"/>
                </a:solidFill>
                <a:latin typeface="+mj-lt"/>
                <a:ea typeface="Geneva" pitchFamily="-110" charset="-128"/>
                <a:cs typeface="Geneva" pitchFamily="-110" charset="-128"/>
              </a:rPr>
              <a:t>Income / Happiness Distribution graph </a:t>
            </a:r>
            <a:r>
              <a:rPr lang="mr-IN" altLang="en-US" sz="2600" b="1" dirty="0" smtClean="0">
                <a:solidFill>
                  <a:srgbClr val="EB8009"/>
                </a:solidFill>
                <a:latin typeface="+mj-lt"/>
                <a:ea typeface="Geneva" pitchFamily="-110" charset="-128"/>
                <a:cs typeface="Geneva" pitchFamily="-110" charset="-128"/>
              </a:rPr>
              <a:t>–</a:t>
            </a:r>
            <a:r>
              <a:rPr lang="en-US" altLang="en-US" sz="2600" b="1" dirty="0" smtClean="0">
                <a:solidFill>
                  <a:srgbClr val="EB8009"/>
                </a:solidFill>
                <a:latin typeface="+mj-lt"/>
                <a:ea typeface="Geneva" pitchFamily="-110" charset="-128"/>
                <a:cs typeface="Geneva" pitchFamily="-110" charset="-128"/>
              </a:rPr>
              <a:t> High Equality</a:t>
            </a:r>
            <a:endParaRPr lang="en-US" altLang="en-US" sz="2600" b="1" dirty="0">
              <a:solidFill>
                <a:srgbClr val="EB8009"/>
              </a:solidFill>
              <a:latin typeface="+mj-lt"/>
              <a:ea typeface="Geneva" pitchFamily="-110" charset="-128"/>
              <a:cs typeface="Geneva" pitchFamily="-11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Calibri" charset="0"/>
              </a:rPr>
              <a:t>  </a:t>
            </a:r>
            <a:endParaRPr kumimoji="0" lang="en-US" altLang="en-US" sz="223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Calibri" charset="0"/>
            </a:endParaRPr>
          </a:p>
        </p:txBody>
      </p:sp>
      <p:pic>
        <p:nvPicPr>
          <p:cNvPr id="5123" name="Picture 3" descr="/var/folders/xt/vd5h4gmx5cl8qfh72x8yyzjc0000gn/T/com.microsoft.Powerpoint/WebArchiveCopyPasteTempFiles/cid10557D66-FD39-474B-BD7C-10E5BD5AC4C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2019"/>
            <a:ext cx="859155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533901"/>
            <a:ext cx="8229600" cy="657225"/>
          </a:xfrm>
        </p:spPr>
        <p:txBody>
          <a:bodyPr/>
          <a:lstStyle/>
          <a:p>
            <a:pPr lvl="0"/>
            <a:r>
              <a:rPr lang="en-US" altLang="en-US" dirty="0"/>
              <a:t>Income / Happiness Distribution </a:t>
            </a:r>
            <a:r>
              <a:rPr lang="en-US" altLang="en-US" dirty="0" smtClean="0"/>
              <a:t>graph </a:t>
            </a:r>
            <a:r>
              <a:rPr lang="en-US" altLang="en-US" smtClean="0"/>
              <a:t>High Inequality</a:t>
            </a:r>
            <a:r>
              <a:rPr lang="en-US" altLang="en-US"/>
              <a:t/>
            </a:r>
            <a:br>
              <a:rPr lang="en-US" alt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14</a:t>
            </a:fld>
            <a:endParaRPr lang="nl-NL" altLang="nl-NL"/>
          </a:p>
        </p:txBody>
      </p:sp>
      <p:pic>
        <p:nvPicPr>
          <p:cNvPr id="6145" name="Picture 1" descr="/var/folders/xt/vd5h4gmx5cl8qfh72x8yyzjc0000gn/T/com.microsoft.Powerpoint/WebArchiveCopyPasteTempFiles/cid6E64A6D4-BC8C-D440-9646-7BA8F09FB04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2526"/>
            <a:ext cx="82486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96252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Calibri" charset="0"/>
              </a:rPr>
              <a:t>Income distribution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Happiness &amp; </a:t>
            </a:r>
            <a:r>
              <a:rPr lang="en-US" dirty="0" err="1" smtClean="0"/>
              <a:t>Globalisation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 smtClean="0"/>
              <a:t>More Available information, people might seem less happy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You can see all the amazing in the world but also all the bad</a:t>
            </a:r>
          </a:p>
          <a:p>
            <a:pPr>
              <a:lnSpc>
                <a:spcPct val="110000"/>
              </a:lnSpc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ourworldindata.org/happiness-and-life-satisfaction</a:t>
            </a: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/>
              <a:t>Did we become happier over time? -&gt; Not really, your relative position changes </a:t>
            </a:r>
            <a:endParaRPr lang="en-US" dirty="0" smtClean="0"/>
          </a:p>
          <a:p>
            <a:pPr lvl="3">
              <a:lnSpc>
                <a:spcPct val="110000"/>
              </a:lnSpc>
            </a:pPr>
            <a:r>
              <a:rPr lang="en-US" dirty="0" smtClean="0"/>
              <a:t>Distribution curve and it’s change over time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 smtClean="0"/>
              <a:t>OECD </a:t>
            </a:r>
            <a:r>
              <a:rPr lang="mr-IN" dirty="0" smtClean="0"/>
              <a:t>–</a:t>
            </a:r>
            <a:r>
              <a:rPr lang="en-US" dirty="0" smtClean="0"/>
              <a:t> Better Life Index -&gt;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bit.ly/2oGFOWv</a:t>
            </a:r>
            <a:r>
              <a:rPr lang="en-US" dirty="0" smtClean="0"/>
              <a:t> (manipulation?)</a:t>
            </a:r>
          </a:p>
          <a:p>
            <a:pPr>
              <a:lnSpc>
                <a:spcPct val="110000"/>
              </a:lnSpc>
            </a:pPr>
            <a:endParaRPr lang="en-US" dirty="0" smtClean="0"/>
          </a:p>
          <a:p>
            <a:pPr>
              <a:lnSpc>
                <a:spcPct val="11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15</a:t>
            </a:fld>
            <a:endParaRPr lang="nl-NL" alt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57225"/>
          </a:xfrm>
        </p:spPr>
        <p:txBody>
          <a:bodyPr/>
          <a:lstStyle/>
          <a:p>
            <a:r>
              <a:rPr lang="en-US" dirty="0" smtClean="0"/>
              <a:t>Why should we actually care about Happiness?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16</a:t>
            </a:fld>
            <a:endParaRPr lang="nl-NL" altLang="nl-NL"/>
          </a:p>
        </p:txBody>
      </p:sp>
      <p:pic>
        <p:nvPicPr>
          <p:cNvPr id="3074" name="Picture 2" descr="HAT IS YOUR GOAL IN LIFE? &#10;GROW A &#10;COMPANY &#10;RETIRE &#10;EARLY &#10;SPEND TIME &#10;WITH FAMILY &#10;G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00" y="586434"/>
            <a:ext cx="4923688" cy="402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87" y="1390629"/>
            <a:ext cx="8229600" cy="657225"/>
          </a:xfrm>
        </p:spPr>
        <p:txBody>
          <a:bodyPr/>
          <a:lstStyle/>
          <a:p>
            <a:r>
              <a:rPr lang="en-US" sz="4400" smtClean="0">
                <a:latin typeface="Abel" charset="0"/>
                <a:ea typeface="Abel" charset="0"/>
                <a:cs typeface="Abel" charset="0"/>
              </a:rPr>
              <a:t>Designing </a:t>
            </a:r>
            <a:r>
              <a:rPr lang="en-US" sz="4400" dirty="0" smtClean="0">
                <a:latin typeface="Abel" charset="0"/>
                <a:ea typeface="Abel" charset="0"/>
                <a:cs typeface="Abel" charset="0"/>
              </a:rPr>
              <a:t>the Happiest Country on Earth</a:t>
            </a:r>
            <a:endParaRPr lang="en-US" sz="4400" dirty="0">
              <a:latin typeface="Abel" charset="0"/>
              <a:ea typeface="Abel" charset="0"/>
              <a:cs typeface="Abe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17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9778"/>
          <a:stretch/>
        </p:blipFill>
        <p:spPr>
          <a:xfrm>
            <a:off x="1782786" y="2152800"/>
            <a:ext cx="2548801" cy="299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18</a:t>
            </a:fld>
            <a:endParaRPr lang="nl-NL" altLang="nl-NL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30999765"/>
              </p:ext>
            </p:extLst>
          </p:nvPr>
        </p:nvGraphicFramePr>
        <p:xfrm>
          <a:off x="661851" y="185600"/>
          <a:ext cx="7593875" cy="485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57305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19</a:t>
            </a:fld>
            <a:endParaRPr lang="nl-NL" altLang="nl-NL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30999765"/>
              </p:ext>
            </p:extLst>
          </p:nvPr>
        </p:nvGraphicFramePr>
        <p:xfrm>
          <a:off x="661851" y="185600"/>
          <a:ext cx="7593875" cy="485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5251269" y="2391625"/>
            <a:ext cx="757646" cy="17362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23063" y="2351314"/>
            <a:ext cx="2185852" cy="17765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60914" y="1480457"/>
            <a:ext cx="2612572" cy="870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60915" y="2435860"/>
            <a:ext cx="801188" cy="16920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126377" y="3535680"/>
            <a:ext cx="2046514" cy="592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330200"/>
            <a:ext cx="8229600" cy="657225"/>
          </a:xfrm>
        </p:spPr>
        <p:txBody>
          <a:bodyPr/>
          <a:lstStyle/>
          <a:p>
            <a:r>
              <a:rPr lang="en-US" dirty="0" smtClean="0"/>
              <a:t>The Happiness Agenda for Today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053" y="1069915"/>
            <a:ext cx="8229600" cy="3396191"/>
          </a:xfrm>
        </p:spPr>
        <p:txBody>
          <a:bodyPr/>
          <a:lstStyle/>
          <a:p>
            <a:pPr fontAlgn="ctr">
              <a:lnSpc>
                <a:spcPct val="120000"/>
              </a:lnSpc>
            </a:pPr>
            <a:r>
              <a:rPr lang="en-GB" sz="2000" dirty="0" smtClean="0"/>
              <a:t>Maslow's pyramid &amp; its transformation </a:t>
            </a:r>
          </a:p>
          <a:p>
            <a:pPr fontAlgn="ctr">
              <a:lnSpc>
                <a:spcPct val="120000"/>
              </a:lnSpc>
            </a:pPr>
            <a:r>
              <a:rPr lang="en-GB" sz="2000" dirty="0" smtClean="0"/>
              <a:t>Some Happiness Models</a:t>
            </a:r>
          </a:p>
          <a:p>
            <a:pPr fontAlgn="ctr">
              <a:lnSpc>
                <a:spcPct val="120000"/>
              </a:lnSpc>
            </a:pPr>
            <a:r>
              <a:rPr lang="en-GB" sz="2000" dirty="0" smtClean="0"/>
              <a:t>Income-Happiness distribution</a:t>
            </a:r>
          </a:p>
          <a:p>
            <a:pPr fontAlgn="ctr">
              <a:lnSpc>
                <a:spcPct val="120000"/>
              </a:lnSpc>
            </a:pPr>
            <a:r>
              <a:rPr lang="en-GB" sz="2000" dirty="0" smtClean="0"/>
              <a:t>Combinations of models -&gt; The plasticity of Models </a:t>
            </a:r>
          </a:p>
          <a:p>
            <a:pPr fontAlgn="ctr">
              <a:lnSpc>
                <a:spcPct val="120000"/>
              </a:lnSpc>
            </a:pPr>
            <a:r>
              <a:rPr lang="en-GB" sz="2000" dirty="0" smtClean="0"/>
              <a:t>Happiness and globalisation </a:t>
            </a:r>
          </a:p>
          <a:p>
            <a:pPr fontAlgn="ctr">
              <a:lnSpc>
                <a:spcPct val="120000"/>
              </a:lnSpc>
            </a:pPr>
            <a:r>
              <a:rPr lang="en-GB" sz="2000" dirty="0" smtClean="0"/>
              <a:t>Increase in Total Happiness vs Equal distribution of Happiness -&gt; Example of USSR</a:t>
            </a:r>
          </a:p>
          <a:p>
            <a:pPr fontAlgn="ctr">
              <a:lnSpc>
                <a:spcPct val="120000"/>
              </a:lnSpc>
            </a:pPr>
            <a:r>
              <a:rPr lang="en-GB" sz="2000" dirty="0" smtClean="0"/>
              <a:t>Sustainability &amp; Happiness </a:t>
            </a:r>
          </a:p>
          <a:p>
            <a:pPr fontAlgn="ctr">
              <a:lnSpc>
                <a:spcPct val="120000"/>
              </a:lnSpc>
            </a:pPr>
            <a:r>
              <a:rPr lang="en-GB" sz="2000" dirty="0" smtClean="0"/>
              <a:t>Creating out Happy country</a:t>
            </a:r>
          </a:p>
          <a:p>
            <a:pPr>
              <a:lnSpc>
                <a:spcPct val="120000"/>
              </a:lnSpc>
            </a:pPr>
            <a:endParaRPr lang="en-GB" sz="2000" dirty="0" smtClean="0"/>
          </a:p>
          <a:p>
            <a:pPr>
              <a:lnSpc>
                <a:spcPct val="120000"/>
              </a:lnSpc>
            </a:pP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2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5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20</a:t>
            </a:fld>
            <a:endParaRPr lang="nl-NL" altLang="nl-NL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30999765"/>
              </p:ext>
            </p:extLst>
          </p:nvPr>
        </p:nvGraphicFramePr>
        <p:xfrm>
          <a:off x="661851" y="185600"/>
          <a:ext cx="7593875" cy="485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3500846" y="1480457"/>
            <a:ext cx="1393371" cy="2647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093720" y="3389812"/>
            <a:ext cx="2662647" cy="340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093720" y="1480457"/>
            <a:ext cx="2368731" cy="20421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971109" y="2351314"/>
            <a:ext cx="2059577" cy="17765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960914" y="1480457"/>
            <a:ext cx="2612572" cy="870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032761" y="1146991"/>
            <a:ext cx="1393371" cy="2276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914503" y="1146991"/>
            <a:ext cx="544285" cy="2980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500846" y="1480457"/>
            <a:ext cx="2529840" cy="8098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4519749" y="1210491"/>
            <a:ext cx="1323702" cy="22134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960914" y="2351314"/>
            <a:ext cx="2952207" cy="1038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770811" y="1480457"/>
            <a:ext cx="1802675" cy="2647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6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2838450"/>
            <a:ext cx="8229600" cy="1066800"/>
          </a:xfrm>
        </p:spPr>
        <p:txBody>
          <a:bodyPr/>
          <a:lstStyle/>
          <a:p>
            <a:pPr algn="ctr"/>
            <a:r>
              <a:rPr lang="en-US" sz="3200" dirty="0" smtClean="0">
                <a:latin typeface="Abel" charset="0"/>
                <a:ea typeface="Abel" charset="0"/>
                <a:cs typeface="Abel" charset="0"/>
              </a:rPr>
              <a:t>Question???</a:t>
            </a:r>
            <a:br>
              <a:rPr lang="en-US" sz="3200" dirty="0" smtClean="0">
                <a:latin typeface="Abel" charset="0"/>
                <a:ea typeface="Abel" charset="0"/>
                <a:cs typeface="Abel" charset="0"/>
              </a:rPr>
            </a:br>
            <a:r>
              <a:rPr lang="en-US" sz="3200" dirty="0" smtClean="0">
                <a:latin typeface="Abel" charset="0"/>
                <a:ea typeface="Abel" charset="0"/>
                <a:cs typeface="Abel" charset="0"/>
              </a:rPr>
              <a:t/>
            </a:r>
            <a:br>
              <a:rPr lang="en-US" sz="3200" dirty="0" smtClean="0">
                <a:latin typeface="Abel" charset="0"/>
                <a:ea typeface="Abel" charset="0"/>
                <a:cs typeface="Abel" charset="0"/>
              </a:rPr>
            </a:br>
            <a:r>
              <a:rPr lang="en-US" sz="3200" dirty="0" smtClean="0">
                <a:latin typeface="Abel" charset="0"/>
                <a:ea typeface="Abel" charset="0"/>
                <a:cs typeface="Abel" charset="0"/>
              </a:rPr>
              <a:t>If not all the factors are equally achievable which </a:t>
            </a:r>
            <a:br>
              <a:rPr lang="en-US" sz="3200" dirty="0" smtClean="0">
                <a:latin typeface="Abel" charset="0"/>
                <a:ea typeface="Abel" charset="0"/>
                <a:cs typeface="Abel" charset="0"/>
              </a:rPr>
            </a:br>
            <a:r>
              <a:rPr lang="en-US" sz="3200" dirty="0" smtClean="0">
                <a:latin typeface="Abel" charset="0"/>
                <a:ea typeface="Abel" charset="0"/>
                <a:cs typeface="Abel" charset="0"/>
              </a:rPr>
              <a:t>ones are the most important and how do we decide? </a:t>
            </a:r>
            <a:endParaRPr lang="en-US" sz="3200" dirty="0">
              <a:latin typeface="Abel" charset="0"/>
              <a:ea typeface="Abel" charset="0"/>
              <a:cs typeface="Abe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21</a:t>
            </a:fld>
            <a:endParaRPr lang="nl-NL" alt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9778"/>
          <a:stretch/>
        </p:blipFill>
        <p:spPr>
          <a:xfrm>
            <a:off x="7173514" y="240581"/>
            <a:ext cx="1970486" cy="2312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6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22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599" y="259200"/>
            <a:ext cx="4024873" cy="4325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8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075" y="3234801"/>
            <a:ext cx="8229600" cy="657225"/>
          </a:xfrm>
        </p:spPr>
        <p:txBody>
          <a:bodyPr/>
          <a:lstStyle/>
          <a:p>
            <a:r>
              <a:rPr lang="en-US" sz="3600" dirty="0">
                <a:solidFill>
                  <a:srgbClr val="4B4547"/>
                </a:solidFill>
                <a:latin typeface="Abel" charset="0"/>
                <a:ea typeface="Abel" charset="0"/>
                <a:cs typeface="Abel" charset="0"/>
              </a:rPr>
              <a:t>But can we have all the countries </a:t>
            </a:r>
            <a:r>
              <a:rPr lang="en-US" sz="3600" dirty="0" smtClean="0">
                <a:solidFill>
                  <a:srgbClr val="4B4547"/>
                </a:solidFill>
                <a:latin typeface="Abel" charset="0"/>
                <a:ea typeface="Abel" charset="0"/>
                <a:cs typeface="Abel" charset="0"/>
              </a:rPr>
              <a:t>Equally Happy</a:t>
            </a:r>
            <a:r>
              <a:rPr lang="en-US" sz="3600" dirty="0">
                <a:solidFill>
                  <a:srgbClr val="4B4547"/>
                </a:solidFill>
                <a:latin typeface="Abel" charset="0"/>
                <a:ea typeface="Abel" charset="0"/>
                <a:cs typeface="Abel" charset="0"/>
              </a:rPr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23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9778"/>
          <a:stretch/>
        </p:blipFill>
        <p:spPr>
          <a:xfrm>
            <a:off x="0" y="244101"/>
            <a:ext cx="2548801" cy="299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24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69778"/>
          <a:stretch/>
        </p:blipFill>
        <p:spPr>
          <a:xfrm>
            <a:off x="975360" y="369422"/>
            <a:ext cx="3727268" cy="4373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413" y="618309"/>
            <a:ext cx="3190172" cy="3716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" y="360000"/>
            <a:ext cx="8810913" cy="4330313"/>
          </a:xfrm>
        </p:spPr>
        <p:txBody>
          <a:bodyPr/>
          <a:lstStyle/>
          <a:p>
            <a:pPr fontAlgn="ctr"/>
            <a:r>
              <a:rPr lang="en-US" sz="1600" dirty="0"/>
              <a:t>How is it possible to </a:t>
            </a:r>
            <a:r>
              <a:rPr lang="en-US" sz="1600" b="1" dirty="0"/>
              <a:t>measure happiness</a:t>
            </a:r>
            <a:r>
              <a:rPr lang="en-US" sz="1600" dirty="0"/>
              <a:t> if it can not be defined properly? </a:t>
            </a:r>
          </a:p>
          <a:p>
            <a:pPr fontAlgn="ctr"/>
            <a:r>
              <a:rPr lang="en-US" sz="1600" dirty="0"/>
              <a:t>Is there something like </a:t>
            </a:r>
            <a:r>
              <a:rPr lang="en-US" sz="1600" b="1" dirty="0"/>
              <a:t>"enough" happiness</a:t>
            </a:r>
            <a:r>
              <a:rPr lang="en-US" sz="1600" dirty="0"/>
              <a:t>?</a:t>
            </a:r>
          </a:p>
          <a:p>
            <a:pPr fontAlgn="ctr"/>
            <a:r>
              <a:rPr lang="en-US" sz="1600" dirty="0"/>
              <a:t>To what extent does happiness depend on </a:t>
            </a:r>
            <a:r>
              <a:rPr lang="en-US" sz="1600" b="1" dirty="0"/>
              <a:t>cultural aspects</a:t>
            </a:r>
            <a:r>
              <a:rPr lang="en-US" sz="1600" dirty="0"/>
              <a:t> (some people might even be happy after satisfying the "safety" step of Maslow´s hierarchy)? If it depends on culture how is it possible to compare nation´s degree of happiness? </a:t>
            </a:r>
          </a:p>
          <a:p>
            <a:pPr fontAlgn="ctr"/>
            <a:r>
              <a:rPr lang="en-US" sz="1600" dirty="0"/>
              <a:t>Do you think</a:t>
            </a:r>
            <a:r>
              <a:rPr lang="en-US" sz="1600" b="1" dirty="0"/>
              <a:t> happiness decreased with globalization</a:t>
            </a:r>
            <a:r>
              <a:rPr lang="en-US" sz="1600" dirty="0"/>
              <a:t> (</a:t>
            </a:r>
            <a:r>
              <a:rPr lang="en-US" sz="1600" b="1" dirty="0"/>
              <a:t>access to more information</a:t>
            </a:r>
            <a:r>
              <a:rPr lang="en-US" sz="1600" dirty="0"/>
              <a:t> might show people that they while being one of the lucky ones in their country are wore off if compared to other nations)? </a:t>
            </a:r>
          </a:p>
          <a:p>
            <a:pPr fontAlgn="ctr"/>
            <a:r>
              <a:rPr lang="en-US" sz="1600" dirty="0"/>
              <a:t>If the world becomes more sustainable Western countries would certainly have to </a:t>
            </a:r>
            <a:r>
              <a:rPr lang="en-US" sz="1600" b="1" dirty="0"/>
              <a:t>change their life style</a:t>
            </a:r>
            <a:r>
              <a:rPr lang="en-US" sz="1600" dirty="0"/>
              <a:t>. Don´t you think this would rather make them less happy? </a:t>
            </a:r>
            <a:r>
              <a:rPr lang="sk-SK" sz="1600" dirty="0"/>
              <a:t>-&gt; </a:t>
            </a:r>
            <a:r>
              <a:rPr lang="sk-SK" sz="1600" b="1" dirty="0"/>
              <a:t>My </a:t>
            </a:r>
            <a:r>
              <a:rPr lang="sk-SK" sz="1600" b="1" dirty="0" err="1"/>
              <a:t>Research</a:t>
            </a:r>
            <a:r>
              <a:rPr lang="sk-SK" sz="1600" b="1" dirty="0"/>
              <a:t> </a:t>
            </a:r>
            <a:endParaRPr lang="en-US" sz="1600" dirty="0"/>
          </a:p>
          <a:p>
            <a:pPr fontAlgn="ctr"/>
            <a:r>
              <a:rPr lang="en-US" sz="1600" dirty="0"/>
              <a:t>What </a:t>
            </a:r>
            <a:r>
              <a:rPr lang="en-US" sz="1600" b="1" dirty="0"/>
              <a:t>aspects are crucial to increase total happiness</a:t>
            </a:r>
            <a:r>
              <a:rPr lang="en-US" sz="1600" dirty="0"/>
              <a:t> in a country (equality, reduction of poverty, education, wealth...?)? </a:t>
            </a:r>
          </a:p>
          <a:p>
            <a:pPr fontAlgn="ctr"/>
            <a:r>
              <a:rPr lang="en-US" sz="1600" dirty="0"/>
              <a:t>What should be the ultimate goal:</a:t>
            </a:r>
            <a:r>
              <a:rPr lang="en-US" sz="1600" b="1" dirty="0"/>
              <a:t> increasing total happiness or increasing the equal distribution of happiness?</a:t>
            </a:r>
            <a:endParaRPr lang="en-US" sz="1600" dirty="0"/>
          </a:p>
          <a:p>
            <a:pPr fontAlgn="ctr"/>
            <a:r>
              <a:rPr lang="en-US" sz="1600" dirty="0"/>
              <a:t>Generally, we would appreciate it if you could give us your opinion about the connection between sustainability and happiness and some more models (such as the Maslow´s hierarchy)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3</a:t>
            </a:fld>
            <a:endParaRPr lang="nl-NL" alt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60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4</a:t>
            </a:fld>
            <a:endParaRPr lang="nl-NL" altLang="nl-NL"/>
          </a:p>
        </p:txBody>
      </p:sp>
      <p:pic>
        <p:nvPicPr>
          <p:cNvPr id="1026" name="Picture 2" descr="APPINESS FRAMEVN/ORK 2 &#10;MASLOW'S HIERARCHY &#10;SELF &#10;ACTUALIZATION &#10;tutti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r="776"/>
          <a:stretch/>
        </p:blipFill>
        <p:spPr bwMode="auto">
          <a:xfrm>
            <a:off x="1607452" y="348603"/>
            <a:ext cx="5829932" cy="41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7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 of societal Happiness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5</a:t>
            </a:fld>
            <a:endParaRPr lang="nl-NL" altLang="nl-NL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30160"/>
              </p:ext>
            </p:extLst>
          </p:nvPr>
        </p:nvGraphicFramePr>
        <p:xfrm>
          <a:off x="646113" y="1077650"/>
          <a:ext cx="8229600" cy="3065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557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359" y="228894"/>
            <a:ext cx="8229600" cy="657225"/>
          </a:xfrm>
        </p:spPr>
        <p:txBody>
          <a:bodyPr/>
          <a:lstStyle/>
          <a:p>
            <a:r>
              <a:rPr lang="en-US" dirty="0" smtClean="0"/>
              <a:t>Measuring Happiness?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359" y="886119"/>
            <a:ext cx="8229600" cy="3065463"/>
          </a:xfrm>
        </p:spPr>
        <p:txBody>
          <a:bodyPr/>
          <a:lstStyle/>
          <a:p>
            <a:endParaRPr lang="en-US" dirty="0" smtClean="0"/>
          </a:p>
          <a:p>
            <a:r>
              <a:rPr lang="en-US" b="1" dirty="0" smtClean="0"/>
              <a:t>Taking all things in account, how happy are you with your life overall?</a:t>
            </a:r>
          </a:p>
          <a:p>
            <a:pPr lvl="3"/>
            <a:r>
              <a:rPr lang="en-US" dirty="0" smtClean="0"/>
              <a:t>Not Happy at all, Not Very Happy, Fairly Happy, Very Happy </a:t>
            </a:r>
          </a:p>
          <a:p>
            <a:pPr lvl="3"/>
            <a:endParaRPr lang="en-US" dirty="0" smtClean="0"/>
          </a:p>
          <a:p>
            <a:r>
              <a:rPr lang="en-US" b="1" dirty="0" smtClean="0"/>
              <a:t>How happy are you with your life on average?</a:t>
            </a:r>
          </a:p>
          <a:p>
            <a:r>
              <a:rPr lang="en-US" dirty="0" smtClean="0"/>
              <a:t>Not happy, Not very happy, Very Happy</a:t>
            </a:r>
          </a:p>
          <a:p>
            <a:r>
              <a:rPr lang="en-US" dirty="0" smtClean="0"/>
              <a:t>Recently used 10-grade scales for greater precision? </a:t>
            </a:r>
          </a:p>
          <a:p>
            <a:endParaRPr lang="en-US" dirty="0" smtClean="0"/>
          </a:p>
          <a:p>
            <a:r>
              <a:rPr lang="en-US" dirty="0" smtClean="0"/>
              <a:t>UN (World Happiness Report) OECD (Better Life Index), Gallup World Poll, World Values Survey, Bhutan Happiness Index, European Social Survey,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6</a:t>
            </a:fld>
            <a:endParaRPr lang="nl-NL" altLang="nl-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8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202"/>
            <a:ext cx="8229600" cy="657225"/>
          </a:xfrm>
        </p:spPr>
        <p:txBody>
          <a:bodyPr/>
          <a:lstStyle/>
          <a:p>
            <a:r>
              <a:rPr lang="en-US" dirty="0" smtClean="0"/>
              <a:t>Differences in Cultural Happiness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7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2486"/>
            <a:ext cx="9144000" cy="3074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57305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Gallup World </a:t>
            </a:r>
            <a:r>
              <a:rPr lang="en-US" dirty="0" smtClean="0"/>
              <a:t>Poll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</a:t>
            </a:r>
            <a:r>
              <a:rPr lang="en-US" dirty="0"/>
              <a:t>most advanced measuring techniques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/>
              <a:t>Define your own happiness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In your own words what happiness means to you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Define your own happiness scale </a:t>
            </a:r>
            <a:r>
              <a:rPr lang="en-US" dirty="0"/>
              <a:t>Self-anchoring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/>
              <a:t> Fairly happy might mean different -&gt; Firstly ask you about your choosing preferences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Then phrase the </a:t>
            </a:r>
            <a:r>
              <a:rPr lang="en-US" dirty="0" smtClean="0"/>
              <a:t>answers</a:t>
            </a:r>
          </a:p>
          <a:p>
            <a:pPr>
              <a:buFont typeface="+mj-lt"/>
              <a:buAutoNum type="arabicPeriod"/>
            </a:pPr>
            <a:r>
              <a:rPr lang="en-US" dirty="0"/>
              <a:t>Ask </a:t>
            </a:r>
            <a:r>
              <a:rPr lang="en-US" dirty="0" smtClean="0"/>
              <a:t>more questions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Health, Family, Education, Corruption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Create relative and absolute averages 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Analyze &amp; Publish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Happiest Countries - Denmark, Norway, Iceland, Switzerland</a:t>
            </a:r>
          </a:p>
          <a:p>
            <a:r>
              <a:rPr lang="en-US" dirty="0"/>
              <a:t>The Least Happy Countries - Togo, Burundi, Syria, CAR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8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596"/>
            <a:ext cx="1677600" cy="59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0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01" y="198438"/>
            <a:ext cx="8229600" cy="657225"/>
          </a:xfrm>
        </p:spPr>
        <p:txBody>
          <a:bodyPr/>
          <a:lstStyle/>
          <a:p>
            <a:pPr algn="ctr"/>
            <a:r>
              <a:rPr lang="en-US" smtClean="0"/>
              <a:t>Where are people happy?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37036-EF4F-3E4E-BFA4-E0622D3D24D1}" type="slidenum">
              <a:rPr lang="nl-NL" altLang="nl-NL" smtClean="0"/>
              <a:pPr/>
              <a:t>9</a:t>
            </a:fld>
            <a:endParaRPr lang="nl-NL" alt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921"/>
            <a:ext cx="9144000" cy="40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6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MGSOG_16X9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NU MERIT MGSOG powerpoint 16x9" id="{83510D99-EC80-8D41-B982-478A794EE40D}" vid="{6F2082B9-7089-B74D-933B-ADE2C20FEA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PPT_MGSOG_16X9</Template>
  <TotalTime>3979</TotalTime>
  <Words>374</Words>
  <Application>Microsoft Macintosh PowerPoint</Application>
  <PresentationFormat>On-screen Show (16:9)</PresentationFormat>
  <Paragraphs>122</Paragraphs>
  <Slides>24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Abel</vt:lpstr>
      <vt:lpstr>Calibri</vt:lpstr>
      <vt:lpstr>Geneva</vt:lpstr>
      <vt:lpstr>Wingdings</vt:lpstr>
      <vt:lpstr>Arial</vt:lpstr>
      <vt:lpstr>PPT_MGSOG_16X9</vt:lpstr>
      <vt:lpstr>Understanding  Happiness </vt:lpstr>
      <vt:lpstr>The Happiness Agenda for Today </vt:lpstr>
      <vt:lpstr>PowerPoint Presentation</vt:lpstr>
      <vt:lpstr>PowerPoint Presentation</vt:lpstr>
      <vt:lpstr>Layers of societal Happiness</vt:lpstr>
      <vt:lpstr>Measuring Happiness?</vt:lpstr>
      <vt:lpstr>Differences in Cultural Happiness </vt:lpstr>
      <vt:lpstr> Gallup World Poll The most advanced measuring techniques </vt:lpstr>
      <vt:lpstr>Where are people happy?</vt:lpstr>
      <vt:lpstr>PowerPoint Presentation</vt:lpstr>
      <vt:lpstr>PowerPoint Presentation</vt:lpstr>
      <vt:lpstr>How People Work? </vt:lpstr>
      <vt:lpstr>PowerPoint Presentation</vt:lpstr>
      <vt:lpstr>Income / Happiness Distribution graph High Inequality </vt:lpstr>
      <vt:lpstr>Happiness &amp; Globalisation</vt:lpstr>
      <vt:lpstr>Why should we actually care about Happiness?</vt:lpstr>
      <vt:lpstr>Designing the Happiest Country on Earth</vt:lpstr>
      <vt:lpstr>PowerPoint Presentation</vt:lpstr>
      <vt:lpstr>PowerPoint Presentation</vt:lpstr>
      <vt:lpstr>PowerPoint Presentation</vt:lpstr>
      <vt:lpstr>Question???  If not all the factors are equally achievable which  ones are the most important and how do we decide? </vt:lpstr>
      <vt:lpstr>PowerPoint Presentation</vt:lpstr>
      <vt:lpstr>But can we have all the countries Equally Happy?</vt:lpstr>
      <vt:lpstr>PowerPoint Presentation</vt:lpstr>
    </vt:vector>
  </TitlesOfParts>
  <Company>Universiteit Maastricht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Marotta Julieta (GOVERNANCE)</dc:creator>
  <cp:lastModifiedBy>president@vmsr.sk</cp:lastModifiedBy>
  <cp:revision>84</cp:revision>
  <cp:lastPrinted>2016-09-20T18:21:45Z</cp:lastPrinted>
  <dcterms:created xsi:type="dcterms:W3CDTF">2016-08-31T13:51:31Z</dcterms:created>
  <dcterms:modified xsi:type="dcterms:W3CDTF">2018-03-02T09:06:35Z</dcterms:modified>
</cp:coreProperties>
</file>